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8" r:id="rId3"/>
    <p:sldId id="259" r:id="rId4"/>
    <p:sldId id="270" r:id="rId5"/>
    <p:sldId id="271" r:id="rId6"/>
    <p:sldId id="260" r:id="rId7"/>
    <p:sldId id="272" r:id="rId8"/>
    <p:sldId id="273" r:id="rId9"/>
    <p:sldId id="274" r:id="rId10"/>
    <p:sldId id="262" r:id="rId11"/>
    <p:sldId id="278" r:id="rId12"/>
    <p:sldId id="275" r:id="rId13"/>
    <p:sldId id="276" r:id="rId14"/>
    <p:sldId id="277" r:id="rId15"/>
    <p:sldId id="279" r:id="rId16"/>
    <p:sldId id="284" r:id="rId17"/>
    <p:sldId id="285" r:id="rId18"/>
    <p:sldId id="287" r:id="rId19"/>
    <p:sldId id="288" r:id="rId20"/>
    <p:sldId id="286" r:id="rId21"/>
    <p:sldId id="289" r:id="rId22"/>
    <p:sldId id="269" r:id="rId23"/>
    <p:sldId id="290" r:id="rId24"/>
    <p:sldId id="291" r:id="rId25"/>
    <p:sldId id="292" r:id="rId26"/>
    <p:sldId id="268" r:id="rId27"/>
    <p:sldId id="296" r:id="rId28"/>
    <p:sldId id="293" r:id="rId29"/>
    <p:sldId id="297" r:id="rId30"/>
    <p:sldId id="298" r:id="rId31"/>
    <p:sldId id="299" r:id="rId32"/>
    <p:sldId id="300" r:id="rId33"/>
    <p:sldId id="264" r:id="rId34"/>
    <p:sldId id="301" r:id="rId35"/>
    <p:sldId id="302" r:id="rId36"/>
    <p:sldId id="265" r:id="rId37"/>
    <p:sldId id="303" r:id="rId38"/>
    <p:sldId id="304" r:id="rId39"/>
    <p:sldId id="266" r:id="rId40"/>
    <p:sldId id="305" r:id="rId41"/>
    <p:sldId id="307" r:id="rId42"/>
    <p:sldId id="267" r:id="rId43"/>
    <p:sldId id="308" r:id="rId44"/>
    <p:sldId id="309" r:id="rId45"/>
    <p:sldId id="31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97459F-D061-4C54-86A9-8B70CB86742C}" v="291" dt="2022-04-14T08:07:38.5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108" d="100"/>
          <a:sy n="108" d="100"/>
        </p:scale>
        <p:origin x="57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NAZHAN BIN RAMLI" userId="a39b014c-4f7f-4c1a-90c1-678384d8a843" providerId="ADAL" clId="{9997459F-D061-4C54-86A9-8B70CB86742C}"/>
    <pc:docChg chg="undo redo custSel addSld delSld modSld sldOrd">
      <pc:chgData name="MUHAMMAD NAZHAN BIN RAMLI" userId="a39b014c-4f7f-4c1a-90c1-678384d8a843" providerId="ADAL" clId="{9997459F-D061-4C54-86A9-8B70CB86742C}" dt="2022-04-17T05:53:46.859" v="4783" actId="14100"/>
      <pc:docMkLst>
        <pc:docMk/>
      </pc:docMkLst>
      <pc:sldChg chg="modSp mod">
        <pc:chgData name="MUHAMMAD NAZHAN BIN RAMLI" userId="a39b014c-4f7f-4c1a-90c1-678384d8a843" providerId="ADAL" clId="{9997459F-D061-4C54-86A9-8B70CB86742C}" dt="2022-04-17T05:53:06.290" v="4777" actId="20577"/>
        <pc:sldMkLst>
          <pc:docMk/>
          <pc:sldMk cId="0" sldId="256"/>
        </pc:sldMkLst>
        <pc:spChg chg="mod">
          <ac:chgData name="MUHAMMAD NAZHAN BIN RAMLI" userId="a39b014c-4f7f-4c1a-90c1-678384d8a843" providerId="ADAL" clId="{9997459F-D061-4C54-86A9-8B70CB86742C}" dt="2022-04-17T05:53:06.290" v="4777" actId="20577"/>
          <ac:spMkLst>
            <pc:docMk/>
            <pc:sldMk cId="0" sldId="256"/>
            <ac:spMk id="3" creationId="{00000000-0000-0000-0000-000000000000}"/>
          </ac:spMkLst>
        </pc:spChg>
      </pc:sldChg>
      <pc:sldChg chg="addSp delSp modSp mod">
        <pc:chgData name="MUHAMMAD NAZHAN BIN RAMLI" userId="a39b014c-4f7f-4c1a-90c1-678384d8a843" providerId="ADAL" clId="{9997459F-D061-4C54-86A9-8B70CB86742C}" dt="2022-04-12T06:58:26.138" v="81" actId="1076"/>
        <pc:sldMkLst>
          <pc:docMk/>
          <pc:sldMk cId="0" sldId="259"/>
        </pc:sldMkLst>
        <pc:spChg chg="mod">
          <ac:chgData name="MUHAMMAD NAZHAN BIN RAMLI" userId="a39b014c-4f7f-4c1a-90c1-678384d8a843" providerId="ADAL" clId="{9997459F-D061-4C54-86A9-8B70CB86742C}" dt="2022-04-12T06:58:24.674" v="80" actId="1076"/>
          <ac:spMkLst>
            <pc:docMk/>
            <pc:sldMk cId="0" sldId="259"/>
            <ac:spMk id="2" creationId="{00000000-0000-0000-0000-000000000000}"/>
          </ac:spMkLst>
        </pc:spChg>
        <pc:spChg chg="del">
          <ac:chgData name="MUHAMMAD NAZHAN BIN RAMLI" userId="a39b014c-4f7f-4c1a-90c1-678384d8a843" providerId="ADAL" clId="{9997459F-D061-4C54-86A9-8B70CB86742C}" dt="2022-04-11T07:55:30.508" v="0" actId="478"/>
          <ac:spMkLst>
            <pc:docMk/>
            <pc:sldMk cId="0" sldId="259"/>
            <ac:spMk id="3" creationId="{00000000-0000-0000-0000-000000000000}"/>
          </ac:spMkLst>
        </pc:spChg>
        <pc:spChg chg="del">
          <ac:chgData name="MUHAMMAD NAZHAN BIN RAMLI" userId="a39b014c-4f7f-4c1a-90c1-678384d8a843" providerId="ADAL" clId="{9997459F-D061-4C54-86A9-8B70CB86742C}" dt="2022-04-11T07:55:31.522" v="1" actId="478"/>
          <ac:spMkLst>
            <pc:docMk/>
            <pc:sldMk cId="0" sldId="259"/>
            <ac:spMk id="4" creationId="{00000000-0000-0000-0000-000000000000}"/>
          </ac:spMkLst>
        </pc:spChg>
        <pc:spChg chg="add mod">
          <ac:chgData name="MUHAMMAD NAZHAN BIN RAMLI" userId="a39b014c-4f7f-4c1a-90c1-678384d8a843" providerId="ADAL" clId="{9997459F-D061-4C54-86A9-8B70CB86742C}" dt="2022-04-12T06:57:58.144" v="61" actId="21"/>
          <ac:spMkLst>
            <pc:docMk/>
            <pc:sldMk cId="0" sldId="259"/>
            <ac:spMk id="4" creationId="{30C07143-8DFD-4F73-8076-3B0E5E956BE6}"/>
          </ac:spMkLst>
        </pc:spChg>
        <pc:picChg chg="add mod">
          <ac:chgData name="MUHAMMAD NAZHAN BIN RAMLI" userId="a39b014c-4f7f-4c1a-90c1-678384d8a843" providerId="ADAL" clId="{9997459F-D061-4C54-86A9-8B70CB86742C}" dt="2022-04-12T06:58:26.138" v="81" actId="1076"/>
          <ac:picMkLst>
            <pc:docMk/>
            <pc:sldMk cId="0" sldId="259"/>
            <ac:picMk id="1026" creationId="{05962BE7-4EAB-4FB1-B7D3-F3D42EBEA5D2}"/>
          </ac:picMkLst>
        </pc:picChg>
      </pc:sldChg>
      <pc:sldChg chg="addSp delSp modSp mod">
        <pc:chgData name="MUHAMMAD NAZHAN BIN RAMLI" userId="a39b014c-4f7f-4c1a-90c1-678384d8a843" providerId="ADAL" clId="{9997459F-D061-4C54-86A9-8B70CB86742C}" dt="2022-04-14T07:40:19.634" v="4418" actId="1076"/>
        <pc:sldMkLst>
          <pc:docMk/>
          <pc:sldMk cId="0" sldId="260"/>
        </pc:sldMkLst>
        <pc:spChg chg="del">
          <ac:chgData name="MUHAMMAD NAZHAN BIN RAMLI" userId="a39b014c-4f7f-4c1a-90c1-678384d8a843" providerId="ADAL" clId="{9997459F-D061-4C54-86A9-8B70CB86742C}" dt="2022-04-12T07:11:47.465" v="247" actId="478"/>
          <ac:spMkLst>
            <pc:docMk/>
            <pc:sldMk cId="0" sldId="260"/>
            <ac:spMk id="3" creationId="{00000000-0000-0000-0000-000000000000}"/>
          </ac:spMkLst>
        </pc:spChg>
        <pc:spChg chg="del">
          <ac:chgData name="MUHAMMAD NAZHAN BIN RAMLI" userId="a39b014c-4f7f-4c1a-90c1-678384d8a843" providerId="ADAL" clId="{9997459F-D061-4C54-86A9-8B70CB86742C}" dt="2022-04-12T07:11:47.927" v="248" actId="478"/>
          <ac:spMkLst>
            <pc:docMk/>
            <pc:sldMk cId="0" sldId="260"/>
            <ac:spMk id="4" creationId="{00000000-0000-0000-0000-000000000000}"/>
          </ac:spMkLst>
        </pc:spChg>
        <pc:picChg chg="add del mod">
          <ac:chgData name="MUHAMMAD NAZHAN BIN RAMLI" userId="a39b014c-4f7f-4c1a-90c1-678384d8a843" providerId="ADAL" clId="{9997459F-D061-4C54-86A9-8B70CB86742C}" dt="2022-04-14T07:40:14.417" v="4414" actId="478"/>
          <ac:picMkLst>
            <pc:docMk/>
            <pc:sldMk cId="0" sldId="260"/>
            <ac:picMk id="6" creationId="{BEC85A2A-5B28-445B-83AE-D2ED7E00F987}"/>
          </ac:picMkLst>
        </pc:picChg>
        <pc:picChg chg="add del mod">
          <ac:chgData name="MUHAMMAD NAZHAN BIN RAMLI" userId="a39b014c-4f7f-4c1a-90c1-678384d8a843" providerId="ADAL" clId="{9997459F-D061-4C54-86A9-8B70CB86742C}" dt="2022-04-12T07:34:26.572" v="347" actId="21"/>
          <ac:picMkLst>
            <pc:docMk/>
            <pc:sldMk cId="0" sldId="260"/>
            <ac:picMk id="8" creationId="{7DC98F03-FC09-4838-9C46-DE1A58C102F7}"/>
          </ac:picMkLst>
        </pc:picChg>
        <pc:picChg chg="add del mod">
          <ac:chgData name="MUHAMMAD NAZHAN BIN RAMLI" userId="a39b014c-4f7f-4c1a-90c1-678384d8a843" providerId="ADAL" clId="{9997459F-D061-4C54-86A9-8B70CB86742C}" dt="2022-04-14T07:40:14.089" v="4413" actId="478"/>
          <ac:picMkLst>
            <pc:docMk/>
            <pc:sldMk cId="0" sldId="260"/>
            <ac:picMk id="10" creationId="{4867DC5E-6F1B-4CB9-8242-7A35603776C5}"/>
          </ac:picMkLst>
        </pc:picChg>
        <pc:picChg chg="add del mod">
          <ac:chgData name="MUHAMMAD NAZHAN BIN RAMLI" userId="a39b014c-4f7f-4c1a-90c1-678384d8a843" providerId="ADAL" clId="{9997459F-D061-4C54-86A9-8B70CB86742C}" dt="2022-04-12T07:33:39.506" v="307" actId="478"/>
          <ac:picMkLst>
            <pc:docMk/>
            <pc:sldMk cId="0" sldId="260"/>
            <ac:picMk id="3074" creationId="{049BAFEA-8B7C-40E8-949C-E31CF9864DC0}"/>
          </ac:picMkLst>
        </pc:picChg>
        <pc:picChg chg="add mod">
          <ac:chgData name="MUHAMMAD NAZHAN BIN RAMLI" userId="a39b014c-4f7f-4c1a-90c1-678384d8a843" providerId="ADAL" clId="{9997459F-D061-4C54-86A9-8B70CB86742C}" dt="2022-04-14T07:40:19.634" v="4418" actId="1076"/>
          <ac:picMkLst>
            <pc:docMk/>
            <pc:sldMk cId="0" sldId="260"/>
            <ac:picMk id="22530" creationId="{96C54E38-F842-489C-916A-957DBFCC9BBE}"/>
          </ac:picMkLst>
        </pc:picChg>
      </pc:sldChg>
      <pc:sldChg chg="addSp delSp modSp mod">
        <pc:chgData name="MUHAMMAD NAZHAN BIN RAMLI" userId="a39b014c-4f7f-4c1a-90c1-678384d8a843" providerId="ADAL" clId="{9997459F-D061-4C54-86A9-8B70CB86742C}" dt="2022-04-13T03:13:43.570" v="1066" actId="1076"/>
        <pc:sldMkLst>
          <pc:docMk/>
          <pc:sldMk cId="0" sldId="262"/>
        </pc:sldMkLst>
        <pc:spChg chg="del">
          <ac:chgData name="MUHAMMAD NAZHAN BIN RAMLI" userId="a39b014c-4f7f-4c1a-90c1-678384d8a843" providerId="ADAL" clId="{9997459F-D061-4C54-86A9-8B70CB86742C}" dt="2022-04-13T02:55:23.477" v="1001" actId="478"/>
          <ac:spMkLst>
            <pc:docMk/>
            <pc:sldMk cId="0" sldId="262"/>
            <ac:spMk id="3" creationId="{00000000-0000-0000-0000-000000000000}"/>
          </ac:spMkLst>
        </pc:spChg>
        <pc:spChg chg="del">
          <ac:chgData name="MUHAMMAD NAZHAN BIN RAMLI" userId="a39b014c-4f7f-4c1a-90c1-678384d8a843" providerId="ADAL" clId="{9997459F-D061-4C54-86A9-8B70CB86742C}" dt="2022-04-13T02:55:24.590" v="1002" actId="478"/>
          <ac:spMkLst>
            <pc:docMk/>
            <pc:sldMk cId="0" sldId="262"/>
            <ac:spMk id="4" creationId="{00000000-0000-0000-0000-000000000000}"/>
          </ac:spMkLst>
        </pc:spChg>
        <pc:picChg chg="add del mod">
          <ac:chgData name="MUHAMMAD NAZHAN BIN RAMLI" userId="a39b014c-4f7f-4c1a-90c1-678384d8a843" providerId="ADAL" clId="{9997459F-D061-4C54-86A9-8B70CB86742C}" dt="2022-04-13T03:13:16.795" v="1060" actId="478"/>
          <ac:picMkLst>
            <pc:docMk/>
            <pc:sldMk cId="0" sldId="262"/>
            <ac:picMk id="6" creationId="{12E3ADA0-4669-4279-8788-030089B7EF50}"/>
          </ac:picMkLst>
        </pc:picChg>
        <pc:picChg chg="add mod">
          <ac:chgData name="MUHAMMAD NAZHAN BIN RAMLI" userId="a39b014c-4f7f-4c1a-90c1-678384d8a843" providerId="ADAL" clId="{9997459F-D061-4C54-86A9-8B70CB86742C}" dt="2022-04-13T03:13:41.963" v="1065" actId="1076"/>
          <ac:picMkLst>
            <pc:docMk/>
            <pc:sldMk cId="0" sldId="262"/>
            <ac:picMk id="8" creationId="{43D2946D-542D-4B4D-A69F-FB82CC0AA3F1}"/>
          </ac:picMkLst>
        </pc:picChg>
        <pc:picChg chg="add mod">
          <ac:chgData name="MUHAMMAD NAZHAN BIN RAMLI" userId="a39b014c-4f7f-4c1a-90c1-678384d8a843" providerId="ADAL" clId="{9997459F-D061-4C54-86A9-8B70CB86742C}" dt="2022-04-13T03:13:43.570" v="1066" actId="1076"/>
          <ac:picMkLst>
            <pc:docMk/>
            <pc:sldMk cId="0" sldId="262"/>
            <ac:picMk id="10" creationId="{B93F5160-7318-44CF-93AD-6DA6B2F55887}"/>
          </ac:picMkLst>
        </pc:picChg>
      </pc:sldChg>
      <pc:sldChg chg="addSp delSp modSp del mod">
        <pc:chgData name="MUHAMMAD NAZHAN BIN RAMLI" userId="a39b014c-4f7f-4c1a-90c1-678384d8a843" providerId="ADAL" clId="{9997459F-D061-4C54-86A9-8B70CB86742C}" dt="2022-04-14T08:01:04.594" v="4609" actId="47"/>
        <pc:sldMkLst>
          <pc:docMk/>
          <pc:sldMk cId="0" sldId="263"/>
        </pc:sldMkLst>
        <pc:spChg chg="del">
          <ac:chgData name="MUHAMMAD NAZHAN BIN RAMLI" userId="a39b014c-4f7f-4c1a-90c1-678384d8a843" providerId="ADAL" clId="{9997459F-D061-4C54-86A9-8B70CB86742C}" dt="2022-04-13T08:45:42.477" v="1514" actId="478"/>
          <ac:spMkLst>
            <pc:docMk/>
            <pc:sldMk cId="0" sldId="263"/>
            <ac:spMk id="3" creationId="{00000000-0000-0000-0000-000000000000}"/>
          </ac:spMkLst>
        </pc:spChg>
        <pc:spChg chg="del">
          <ac:chgData name="MUHAMMAD NAZHAN BIN RAMLI" userId="a39b014c-4f7f-4c1a-90c1-678384d8a843" providerId="ADAL" clId="{9997459F-D061-4C54-86A9-8B70CB86742C}" dt="2022-04-13T08:45:42.895" v="1515" actId="478"/>
          <ac:spMkLst>
            <pc:docMk/>
            <pc:sldMk cId="0" sldId="263"/>
            <ac:spMk id="4" creationId="{00000000-0000-0000-0000-000000000000}"/>
          </ac:spMkLst>
        </pc:spChg>
        <pc:spChg chg="add mod">
          <ac:chgData name="MUHAMMAD NAZHAN BIN RAMLI" userId="a39b014c-4f7f-4c1a-90c1-678384d8a843" providerId="ADAL" clId="{9997459F-D061-4C54-86A9-8B70CB86742C}" dt="2022-04-13T08:59:12.775" v="1655" actId="20577"/>
          <ac:spMkLst>
            <pc:docMk/>
            <pc:sldMk cId="0" sldId="263"/>
            <ac:spMk id="7" creationId="{C5A81293-A4D3-448D-9E63-369F0AE3F995}"/>
          </ac:spMkLst>
        </pc:spChg>
        <pc:picChg chg="add del mod">
          <ac:chgData name="MUHAMMAD NAZHAN BIN RAMLI" userId="a39b014c-4f7f-4c1a-90c1-678384d8a843" providerId="ADAL" clId="{9997459F-D061-4C54-86A9-8B70CB86742C}" dt="2022-04-13T08:57:26.287" v="1603" actId="478"/>
          <ac:picMkLst>
            <pc:docMk/>
            <pc:sldMk cId="0" sldId="263"/>
            <ac:picMk id="6" creationId="{A5036131-FFE6-40AF-BA16-F36404B4F7A7}"/>
          </ac:picMkLst>
        </pc:picChg>
        <pc:picChg chg="add mod">
          <ac:chgData name="MUHAMMAD NAZHAN BIN RAMLI" userId="a39b014c-4f7f-4c1a-90c1-678384d8a843" providerId="ADAL" clId="{9997459F-D061-4C54-86A9-8B70CB86742C}" dt="2022-04-13T08:57:37.275" v="1606" actId="1076"/>
          <ac:picMkLst>
            <pc:docMk/>
            <pc:sldMk cId="0" sldId="263"/>
            <ac:picMk id="2050" creationId="{9BA41B28-72BC-43EC-9F01-881955F926E9}"/>
          </ac:picMkLst>
        </pc:picChg>
      </pc:sldChg>
      <pc:sldChg chg="addSp delSp modSp mod">
        <pc:chgData name="MUHAMMAD NAZHAN BIN RAMLI" userId="a39b014c-4f7f-4c1a-90c1-678384d8a843" providerId="ADAL" clId="{9997459F-D061-4C54-86A9-8B70CB86742C}" dt="2022-04-14T06:41:32.886" v="4024" actId="1076"/>
        <pc:sldMkLst>
          <pc:docMk/>
          <pc:sldMk cId="0" sldId="264"/>
        </pc:sldMkLst>
        <pc:spChg chg="del">
          <ac:chgData name="MUHAMMAD NAZHAN BIN RAMLI" userId="a39b014c-4f7f-4c1a-90c1-678384d8a843" providerId="ADAL" clId="{9997459F-D061-4C54-86A9-8B70CB86742C}" dt="2022-04-14T06:40:45.851" v="4021" actId="478"/>
          <ac:spMkLst>
            <pc:docMk/>
            <pc:sldMk cId="0" sldId="264"/>
            <ac:spMk id="3" creationId="{00000000-0000-0000-0000-000000000000}"/>
          </ac:spMkLst>
        </pc:spChg>
        <pc:spChg chg="del">
          <ac:chgData name="MUHAMMAD NAZHAN BIN RAMLI" userId="a39b014c-4f7f-4c1a-90c1-678384d8a843" providerId="ADAL" clId="{9997459F-D061-4C54-86A9-8B70CB86742C}" dt="2022-04-14T06:40:45.019" v="4020" actId="478"/>
          <ac:spMkLst>
            <pc:docMk/>
            <pc:sldMk cId="0" sldId="264"/>
            <ac:spMk id="4" creationId="{00000000-0000-0000-0000-000000000000}"/>
          </ac:spMkLst>
        </pc:spChg>
        <pc:picChg chg="add mod">
          <ac:chgData name="MUHAMMAD NAZHAN BIN RAMLI" userId="a39b014c-4f7f-4c1a-90c1-678384d8a843" providerId="ADAL" clId="{9997459F-D061-4C54-86A9-8B70CB86742C}" dt="2022-04-14T06:41:32.886" v="4024" actId="1076"/>
          <ac:picMkLst>
            <pc:docMk/>
            <pc:sldMk cId="0" sldId="264"/>
            <ac:picMk id="6" creationId="{EE5E0CC5-46DC-40EC-8596-6B8FAEF06ECE}"/>
          </ac:picMkLst>
        </pc:picChg>
      </pc:sldChg>
      <pc:sldChg chg="addSp delSp modSp mod">
        <pc:chgData name="MUHAMMAD NAZHAN BIN RAMLI" userId="a39b014c-4f7f-4c1a-90c1-678384d8a843" providerId="ADAL" clId="{9997459F-D061-4C54-86A9-8B70CB86742C}" dt="2022-04-14T07:12:05.154" v="4150" actId="1076"/>
        <pc:sldMkLst>
          <pc:docMk/>
          <pc:sldMk cId="0" sldId="265"/>
        </pc:sldMkLst>
        <pc:spChg chg="del">
          <ac:chgData name="MUHAMMAD NAZHAN BIN RAMLI" userId="a39b014c-4f7f-4c1a-90c1-678384d8a843" providerId="ADAL" clId="{9997459F-D061-4C54-86A9-8B70CB86742C}" dt="2022-04-14T07:11:58.117" v="4146" actId="478"/>
          <ac:spMkLst>
            <pc:docMk/>
            <pc:sldMk cId="0" sldId="265"/>
            <ac:spMk id="3" creationId="{00000000-0000-0000-0000-000000000000}"/>
          </ac:spMkLst>
        </pc:spChg>
        <pc:spChg chg="del">
          <ac:chgData name="MUHAMMAD NAZHAN BIN RAMLI" userId="a39b014c-4f7f-4c1a-90c1-678384d8a843" providerId="ADAL" clId="{9997459F-D061-4C54-86A9-8B70CB86742C}" dt="2022-04-14T07:11:58.437" v="4147" actId="478"/>
          <ac:spMkLst>
            <pc:docMk/>
            <pc:sldMk cId="0" sldId="265"/>
            <ac:spMk id="4" creationId="{00000000-0000-0000-0000-000000000000}"/>
          </ac:spMkLst>
        </pc:spChg>
        <pc:picChg chg="add mod">
          <ac:chgData name="MUHAMMAD NAZHAN BIN RAMLI" userId="a39b014c-4f7f-4c1a-90c1-678384d8a843" providerId="ADAL" clId="{9997459F-D061-4C54-86A9-8B70CB86742C}" dt="2022-04-14T07:12:05.154" v="4150" actId="1076"/>
          <ac:picMkLst>
            <pc:docMk/>
            <pc:sldMk cId="0" sldId="265"/>
            <ac:picMk id="17410" creationId="{FB01420E-7155-453E-8E8D-1B99ADFB9575}"/>
          </ac:picMkLst>
        </pc:picChg>
      </pc:sldChg>
      <pc:sldChg chg="addSp delSp modSp mod">
        <pc:chgData name="MUHAMMAD NAZHAN BIN RAMLI" userId="a39b014c-4f7f-4c1a-90c1-678384d8a843" providerId="ADAL" clId="{9997459F-D061-4C54-86A9-8B70CB86742C}" dt="2022-04-14T07:43:26.945" v="4464" actId="1076"/>
        <pc:sldMkLst>
          <pc:docMk/>
          <pc:sldMk cId="0" sldId="266"/>
        </pc:sldMkLst>
        <pc:spChg chg="del">
          <ac:chgData name="MUHAMMAD NAZHAN BIN RAMLI" userId="a39b014c-4f7f-4c1a-90c1-678384d8a843" providerId="ADAL" clId="{9997459F-D061-4C54-86A9-8B70CB86742C}" dt="2022-04-14T07:21:09.558" v="4269" actId="478"/>
          <ac:spMkLst>
            <pc:docMk/>
            <pc:sldMk cId="0" sldId="266"/>
            <ac:spMk id="3" creationId="{00000000-0000-0000-0000-000000000000}"/>
          </ac:spMkLst>
        </pc:spChg>
        <pc:spChg chg="del">
          <ac:chgData name="MUHAMMAD NAZHAN BIN RAMLI" userId="a39b014c-4f7f-4c1a-90c1-678384d8a843" providerId="ADAL" clId="{9997459F-D061-4C54-86A9-8B70CB86742C}" dt="2022-04-14T07:21:10.341" v="4270" actId="478"/>
          <ac:spMkLst>
            <pc:docMk/>
            <pc:sldMk cId="0" sldId="266"/>
            <ac:spMk id="4" creationId="{00000000-0000-0000-0000-000000000000}"/>
          </ac:spMkLst>
        </pc:spChg>
        <pc:spChg chg="add mod">
          <ac:chgData name="MUHAMMAD NAZHAN BIN RAMLI" userId="a39b014c-4f7f-4c1a-90c1-678384d8a843" providerId="ADAL" clId="{9997459F-D061-4C54-86A9-8B70CB86742C}" dt="2022-04-14T07:43:26.945" v="4464" actId="1076"/>
          <ac:spMkLst>
            <pc:docMk/>
            <pc:sldMk cId="0" sldId="266"/>
            <ac:spMk id="5" creationId="{198F7CC7-0784-4B12-8185-ED745A7001DD}"/>
          </ac:spMkLst>
        </pc:spChg>
        <pc:picChg chg="add mod">
          <ac:chgData name="MUHAMMAD NAZHAN BIN RAMLI" userId="a39b014c-4f7f-4c1a-90c1-678384d8a843" providerId="ADAL" clId="{9997459F-D061-4C54-86A9-8B70CB86742C}" dt="2022-04-14T07:42:57.647" v="4443" actId="1076"/>
          <ac:picMkLst>
            <pc:docMk/>
            <pc:sldMk cId="0" sldId="266"/>
            <ac:picMk id="19458" creationId="{43C9D73A-1A22-4518-8F19-49EFA3C1EB7D}"/>
          </ac:picMkLst>
        </pc:picChg>
      </pc:sldChg>
      <pc:sldChg chg="addSp delSp modSp mod">
        <pc:chgData name="MUHAMMAD NAZHAN BIN RAMLI" userId="a39b014c-4f7f-4c1a-90c1-678384d8a843" providerId="ADAL" clId="{9997459F-D061-4C54-86A9-8B70CB86742C}" dt="2022-04-14T07:45:53.927" v="4473" actId="1076"/>
        <pc:sldMkLst>
          <pc:docMk/>
          <pc:sldMk cId="0" sldId="267"/>
        </pc:sldMkLst>
        <pc:spChg chg="del">
          <ac:chgData name="MUHAMMAD NAZHAN BIN RAMLI" userId="a39b014c-4f7f-4c1a-90c1-678384d8a843" providerId="ADAL" clId="{9997459F-D061-4C54-86A9-8B70CB86742C}" dt="2022-04-14T07:45:31.622" v="4465" actId="478"/>
          <ac:spMkLst>
            <pc:docMk/>
            <pc:sldMk cId="0" sldId="267"/>
            <ac:spMk id="3" creationId="{00000000-0000-0000-0000-000000000000}"/>
          </ac:spMkLst>
        </pc:spChg>
        <pc:spChg chg="del">
          <ac:chgData name="MUHAMMAD NAZHAN BIN RAMLI" userId="a39b014c-4f7f-4c1a-90c1-678384d8a843" providerId="ADAL" clId="{9997459F-D061-4C54-86A9-8B70CB86742C}" dt="2022-04-14T07:45:33.136" v="4466" actId="478"/>
          <ac:spMkLst>
            <pc:docMk/>
            <pc:sldMk cId="0" sldId="267"/>
            <ac:spMk id="4" creationId="{00000000-0000-0000-0000-000000000000}"/>
          </ac:spMkLst>
        </pc:spChg>
        <pc:spChg chg="add del">
          <ac:chgData name="MUHAMMAD NAZHAN BIN RAMLI" userId="a39b014c-4f7f-4c1a-90c1-678384d8a843" providerId="ADAL" clId="{9997459F-D061-4C54-86A9-8B70CB86742C}" dt="2022-04-14T07:30:49.674" v="4315" actId="22"/>
          <ac:spMkLst>
            <pc:docMk/>
            <pc:sldMk cId="0" sldId="267"/>
            <ac:spMk id="6" creationId="{A36EEC5D-33CC-4E4C-AC7D-2A8DDAE4FF6B}"/>
          </ac:spMkLst>
        </pc:spChg>
        <pc:picChg chg="add mod">
          <ac:chgData name="MUHAMMAD NAZHAN BIN RAMLI" userId="a39b014c-4f7f-4c1a-90c1-678384d8a843" providerId="ADAL" clId="{9997459F-D061-4C54-86A9-8B70CB86742C}" dt="2022-04-14T07:45:53.927" v="4473" actId="1076"/>
          <ac:picMkLst>
            <pc:docMk/>
            <pc:sldMk cId="0" sldId="267"/>
            <ac:picMk id="26626" creationId="{F0737BFB-54FE-4FC1-920E-6E45A1E5A2AA}"/>
          </ac:picMkLst>
        </pc:picChg>
      </pc:sldChg>
      <pc:sldChg chg="addSp delSp modSp mod">
        <pc:chgData name="MUHAMMAD NAZHAN BIN RAMLI" userId="a39b014c-4f7f-4c1a-90c1-678384d8a843" providerId="ADAL" clId="{9997459F-D061-4C54-86A9-8B70CB86742C}" dt="2022-04-14T06:13:12.244" v="3740" actId="1076"/>
        <pc:sldMkLst>
          <pc:docMk/>
          <pc:sldMk cId="0" sldId="268"/>
        </pc:sldMkLst>
        <pc:spChg chg="del">
          <ac:chgData name="MUHAMMAD NAZHAN BIN RAMLI" userId="a39b014c-4f7f-4c1a-90c1-678384d8a843" providerId="ADAL" clId="{9997459F-D061-4C54-86A9-8B70CB86742C}" dt="2022-04-14T06:01:04.825" v="3650" actId="478"/>
          <ac:spMkLst>
            <pc:docMk/>
            <pc:sldMk cId="0" sldId="268"/>
            <ac:spMk id="3" creationId="{00000000-0000-0000-0000-000000000000}"/>
          </ac:spMkLst>
        </pc:spChg>
        <pc:spChg chg="del">
          <ac:chgData name="MUHAMMAD NAZHAN BIN RAMLI" userId="a39b014c-4f7f-4c1a-90c1-678384d8a843" providerId="ADAL" clId="{9997459F-D061-4C54-86A9-8B70CB86742C}" dt="2022-04-14T06:01:03.955" v="3649" actId="478"/>
          <ac:spMkLst>
            <pc:docMk/>
            <pc:sldMk cId="0" sldId="268"/>
            <ac:spMk id="4" creationId="{00000000-0000-0000-0000-000000000000}"/>
          </ac:spMkLst>
        </pc:spChg>
        <pc:spChg chg="add mod">
          <ac:chgData name="MUHAMMAD NAZHAN BIN RAMLI" userId="a39b014c-4f7f-4c1a-90c1-678384d8a843" providerId="ADAL" clId="{9997459F-D061-4C54-86A9-8B70CB86742C}" dt="2022-04-14T06:13:12.244" v="3740" actId="1076"/>
          <ac:spMkLst>
            <pc:docMk/>
            <pc:sldMk cId="0" sldId="268"/>
            <ac:spMk id="6" creationId="{336D6B90-C244-43A7-9FA8-F991A4CC55F7}"/>
          </ac:spMkLst>
        </pc:spChg>
        <pc:picChg chg="add mod">
          <ac:chgData name="MUHAMMAD NAZHAN BIN RAMLI" userId="a39b014c-4f7f-4c1a-90c1-678384d8a843" providerId="ADAL" clId="{9997459F-D061-4C54-86A9-8B70CB86742C}" dt="2022-04-14T06:12:50.898" v="3737" actId="1076"/>
          <ac:picMkLst>
            <pc:docMk/>
            <pc:sldMk cId="0" sldId="268"/>
            <ac:picMk id="7" creationId="{2971D41B-A6FC-48C3-B32D-2CDA41514B70}"/>
          </ac:picMkLst>
        </pc:picChg>
        <pc:picChg chg="add del mod">
          <ac:chgData name="MUHAMMAD NAZHAN BIN RAMLI" userId="a39b014c-4f7f-4c1a-90c1-678384d8a843" providerId="ADAL" clId="{9997459F-D061-4C54-86A9-8B70CB86742C}" dt="2022-04-14T06:12:48.502" v="3735" actId="478"/>
          <ac:picMkLst>
            <pc:docMk/>
            <pc:sldMk cId="0" sldId="268"/>
            <ac:picMk id="9218" creationId="{3EB0C4D6-A2F2-4EFD-900F-E4806BCF5517}"/>
          </ac:picMkLst>
        </pc:picChg>
      </pc:sldChg>
      <pc:sldChg chg="addSp delSp modSp mod">
        <pc:chgData name="MUHAMMAD NAZHAN BIN RAMLI" userId="a39b014c-4f7f-4c1a-90c1-678384d8a843" providerId="ADAL" clId="{9997459F-D061-4C54-86A9-8B70CB86742C}" dt="2022-04-14T08:07:40.221" v="4740" actId="1076"/>
        <pc:sldMkLst>
          <pc:docMk/>
          <pc:sldMk cId="0" sldId="269"/>
        </pc:sldMkLst>
        <pc:spChg chg="del">
          <ac:chgData name="MUHAMMAD NAZHAN BIN RAMLI" userId="a39b014c-4f7f-4c1a-90c1-678384d8a843" providerId="ADAL" clId="{9997459F-D061-4C54-86A9-8B70CB86742C}" dt="2022-04-14T04:06:10.404" v="3037" actId="478"/>
          <ac:spMkLst>
            <pc:docMk/>
            <pc:sldMk cId="0" sldId="269"/>
            <ac:spMk id="3" creationId="{00000000-0000-0000-0000-000000000000}"/>
          </ac:spMkLst>
        </pc:spChg>
        <pc:spChg chg="del">
          <ac:chgData name="MUHAMMAD NAZHAN BIN RAMLI" userId="a39b014c-4f7f-4c1a-90c1-678384d8a843" providerId="ADAL" clId="{9997459F-D061-4C54-86A9-8B70CB86742C}" dt="2022-04-14T04:06:11.321" v="3038" actId="478"/>
          <ac:spMkLst>
            <pc:docMk/>
            <pc:sldMk cId="0" sldId="269"/>
            <ac:spMk id="4" creationId="{00000000-0000-0000-0000-000000000000}"/>
          </ac:spMkLst>
        </pc:spChg>
        <pc:spChg chg="add mod">
          <ac:chgData name="MUHAMMAD NAZHAN BIN RAMLI" userId="a39b014c-4f7f-4c1a-90c1-678384d8a843" providerId="ADAL" clId="{9997459F-D061-4C54-86A9-8B70CB86742C}" dt="2022-04-14T08:07:40.221" v="4740" actId="1076"/>
          <ac:spMkLst>
            <pc:docMk/>
            <pc:sldMk cId="0" sldId="269"/>
            <ac:spMk id="6" creationId="{D5753A30-FF2C-4062-B0DF-6F01DFF5E787}"/>
          </ac:spMkLst>
        </pc:spChg>
        <pc:picChg chg="add mod">
          <ac:chgData name="MUHAMMAD NAZHAN BIN RAMLI" userId="a39b014c-4f7f-4c1a-90c1-678384d8a843" providerId="ADAL" clId="{9997459F-D061-4C54-86A9-8B70CB86742C}" dt="2022-04-14T08:07:35.403" v="4737" actId="1076"/>
          <ac:picMkLst>
            <pc:docMk/>
            <pc:sldMk cId="0" sldId="269"/>
            <ac:picMk id="5122" creationId="{4BCD40E8-0610-48A4-A595-374B2DD402B7}"/>
          </ac:picMkLst>
        </pc:picChg>
        <pc:picChg chg="add mod">
          <ac:chgData name="MUHAMMAD NAZHAN BIN RAMLI" userId="a39b014c-4f7f-4c1a-90c1-678384d8a843" providerId="ADAL" clId="{9997459F-D061-4C54-86A9-8B70CB86742C}" dt="2022-04-14T08:07:38.586" v="4739" actId="1076"/>
          <ac:picMkLst>
            <pc:docMk/>
            <pc:sldMk cId="0" sldId="269"/>
            <ac:picMk id="5124" creationId="{87590FC9-1D1C-44AE-99F7-2EF9548F008E}"/>
          </ac:picMkLst>
        </pc:picChg>
      </pc:sldChg>
      <pc:sldChg chg="addSp delSp modSp new mod">
        <pc:chgData name="MUHAMMAD NAZHAN BIN RAMLI" userId="a39b014c-4f7f-4c1a-90c1-678384d8a843" providerId="ADAL" clId="{9997459F-D061-4C54-86A9-8B70CB86742C}" dt="2022-04-12T07:04:01.091" v="199" actId="1076"/>
        <pc:sldMkLst>
          <pc:docMk/>
          <pc:sldMk cId="3821685050" sldId="270"/>
        </pc:sldMkLst>
        <pc:spChg chg="del mod">
          <ac:chgData name="MUHAMMAD NAZHAN BIN RAMLI" userId="a39b014c-4f7f-4c1a-90c1-678384d8a843" providerId="ADAL" clId="{9997459F-D061-4C54-86A9-8B70CB86742C}" dt="2022-04-12T06:58:11.759" v="72" actId="478"/>
          <ac:spMkLst>
            <pc:docMk/>
            <pc:sldMk cId="3821685050" sldId="270"/>
            <ac:spMk id="2" creationId="{6AB84849-3956-4F87-99A0-6700C060B686}"/>
          </ac:spMkLst>
        </pc:spChg>
        <pc:spChg chg="del">
          <ac:chgData name="MUHAMMAD NAZHAN BIN RAMLI" userId="a39b014c-4f7f-4c1a-90c1-678384d8a843" providerId="ADAL" clId="{9997459F-D061-4C54-86A9-8B70CB86742C}" dt="2022-04-12T06:58:02.347" v="62" actId="478"/>
          <ac:spMkLst>
            <pc:docMk/>
            <pc:sldMk cId="3821685050" sldId="270"/>
            <ac:spMk id="3" creationId="{85D8AEF5-FB50-41D3-A6E2-8F42D508CCB8}"/>
          </ac:spMkLst>
        </pc:spChg>
        <pc:spChg chg="del">
          <ac:chgData name="MUHAMMAD NAZHAN BIN RAMLI" userId="a39b014c-4f7f-4c1a-90c1-678384d8a843" providerId="ADAL" clId="{9997459F-D061-4C54-86A9-8B70CB86742C}" dt="2022-04-12T06:58:03.389" v="63" actId="478"/>
          <ac:spMkLst>
            <pc:docMk/>
            <pc:sldMk cId="3821685050" sldId="270"/>
            <ac:spMk id="4" creationId="{109C5030-7874-4A80-BE47-2930F65C111E}"/>
          </ac:spMkLst>
        </pc:spChg>
        <pc:spChg chg="add mod">
          <ac:chgData name="MUHAMMAD NAZHAN BIN RAMLI" userId="a39b014c-4f7f-4c1a-90c1-678384d8a843" providerId="ADAL" clId="{9997459F-D061-4C54-86A9-8B70CB86742C}" dt="2022-04-12T07:00:05.761" v="135" actId="1076"/>
          <ac:spMkLst>
            <pc:docMk/>
            <pc:sldMk cId="3821685050" sldId="270"/>
            <ac:spMk id="6" creationId="{ADE39993-A32E-4F44-BA2A-60FA64C63DB6}"/>
          </ac:spMkLst>
        </pc:spChg>
        <pc:spChg chg="add mod">
          <ac:chgData name="MUHAMMAD NAZHAN BIN RAMLI" userId="a39b014c-4f7f-4c1a-90c1-678384d8a843" providerId="ADAL" clId="{9997459F-D061-4C54-86A9-8B70CB86742C}" dt="2022-04-12T07:00:07.853" v="136" actId="1076"/>
          <ac:spMkLst>
            <pc:docMk/>
            <pc:sldMk cId="3821685050" sldId="270"/>
            <ac:spMk id="7" creationId="{0C619A52-6D86-451E-82CE-213628C05A9C}"/>
          </ac:spMkLst>
        </pc:spChg>
        <pc:picChg chg="add mod">
          <ac:chgData name="MUHAMMAD NAZHAN BIN RAMLI" userId="a39b014c-4f7f-4c1a-90c1-678384d8a843" providerId="ADAL" clId="{9997459F-D061-4C54-86A9-8B70CB86742C}" dt="2022-04-12T07:00:11.809" v="139" actId="1076"/>
          <ac:picMkLst>
            <pc:docMk/>
            <pc:sldMk cId="3821685050" sldId="270"/>
            <ac:picMk id="1026" creationId="{1C1C4E0D-5A2C-4B7B-8373-5A3146B61F77}"/>
          </ac:picMkLst>
        </pc:picChg>
        <pc:picChg chg="add mod">
          <ac:chgData name="MUHAMMAD NAZHAN BIN RAMLI" userId="a39b014c-4f7f-4c1a-90c1-678384d8a843" providerId="ADAL" clId="{9997459F-D061-4C54-86A9-8B70CB86742C}" dt="2022-04-12T07:04:01.091" v="199" actId="1076"/>
          <ac:picMkLst>
            <pc:docMk/>
            <pc:sldMk cId="3821685050" sldId="270"/>
            <ac:picMk id="1028" creationId="{9EDE446B-0F7A-4BA4-8CB9-D561E7B457D8}"/>
          </ac:picMkLst>
        </pc:picChg>
        <pc:picChg chg="add del mod">
          <ac:chgData name="MUHAMMAD NAZHAN BIN RAMLI" userId="a39b014c-4f7f-4c1a-90c1-678384d8a843" providerId="ADAL" clId="{9997459F-D061-4C54-86A9-8B70CB86742C}" dt="2022-04-12T07:04:00.121" v="198" actId="478"/>
          <ac:picMkLst>
            <pc:docMk/>
            <pc:sldMk cId="3821685050" sldId="270"/>
            <ac:picMk id="1030" creationId="{F7F505BB-33D5-45B6-9B27-D0B7EFF257D1}"/>
          </ac:picMkLst>
        </pc:picChg>
      </pc:sldChg>
      <pc:sldChg chg="addSp delSp modSp new mod">
        <pc:chgData name="MUHAMMAD NAZHAN BIN RAMLI" userId="a39b014c-4f7f-4c1a-90c1-678384d8a843" providerId="ADAL" clId="{9997459F-D061-4C54-86A9-8B70CB86742C}" dt="2022-04-14T08:02:59.787" v="4684" actId="20577"/>
        <pc:sldMkLst>
          <pc:docMk/>
          <pc:sldMk cId="1581950902" sldId="271"/>
        </pc:sldMkLst>
        <pc:spChg chg="del mod">
          <ac:chgData name="MUHAMMAD NAZHAN BIN RAMLI" userId="a39b014c-4f7f-4c1a-90c1-678384d8a843" providerId="ADAL" clId="{9997459F-D061-4C54-86A9-8B70CB86742C}" dt="2022-04-12T07:02:35.215" v="146" actId="478"/>
          <ac:spMkLst>
            <pc:docMk/>
            <pc:sldMk cId="1581950902" sldId="271"/>
            <ac:spMk id="2" creationId="{CA20961E-2FE3-4BF4-94DB-1B302C10513E}"/>
          </ac:spMkLst>
        </pc:spChg>
        <pc:spChg chg="del">
          <ac:chgData name="MUHAMMAD NAZHAN BIN RAMLI" userId="a39b014c-4f7f-4c1a-90c1-678384d8a843" providerId="ADAL" clId="{9997459F-D061-4C54-86A9-8B70CB86742C}" dt="2022-04-12T07:02:36.319" v="147" actId="478"/>
          <ac:spMkLst>
            <pc:docMk/>
            <pc:sldMk cId="1581950902" sldId="271"/>
            <ac:spMk id="3" creationId="{74924F88-7435-4AB3-9D2F-71328F0D6817}"/>
          </ac:spMkLst>
        </pc:spChg>
        <pc:spChg chg="del">
          <ac:chgData name="MUHAMMAD NAZHAN BIN RAMLI" userId="a39b014c-4f7f-4c1a-90c1-678384d8a843" providerId="ADAL" clId="{9997459F-D061-4C54-86A9-8B70CB86742C}" dt="2022-04-12T07:02:34.822" v="145" actId="478"/>
          <ac:spMkLst>
            <pc:docMk/>
            <pc:sldMk cId="1581950902" sldId="271"/>
            <ac:spMk id="4" creationId="{0EBC3999-B141-46BF-BD44-58D60B956E3F}"/>
          </ac:spMkLst>
        </pc:spChg>
        <pc:spChg chg="add mod">
          <ac:chgData name="MUHAMMAD NAZHAN BIN RAMLI" userId="a39b014c-4f7f-4c1a-90c1-678384d8a843" providerId="ADAL" clId="{9997459F-D061-4C54-86A9-8B70CB86742C}" dt="2022-04-12T07:02:59.367" v="191" actId="14100"/>
          <ac:spMkLst>
            <pc:docMk/>
            <pc:sldMk cId="1581950902" sldId="271"/>
            <ac:spMk id="5" creationId="{5BF4E592-0772-4E84-B090-A745E689554F}"/>
          </ac:spMkLst>
        </pc:spChg>
        <pc:spChg chg="add mod">
          <ac:chgData name="MUHAMMAD NAZHAN BIN RAMLI" userId="a39b014c-4f7f-4c1a-90c1-678384d8a843" providerId="ADAL" clId="{9997459F-D061-4C54-86A9-8B70CB86742C}" dt="2022-04-12T07:11:23.257" v="246" actId="1076"/>
          <ac:spMkLst>
            <pc:docMk/>
            <pc:sldMk cId="1581950902" sldId="271"/>
            <ac:spMk id="6" creationId="{C0BCA88F-73AB-447C-A8E4-E4E5253E45EF}"/>
          </ac:spMkLst>
        </pc:spChg>
        <pc:spChg chg="add del mod">
          <ac:chgData name="MUHAMMAD NAZHAN BIN RAMLI" userId="a39b014c-4f7f-4c1a-90c1-678384d8a843" providerId="ADAL" clId="{9997459F-D061-4C54-86A9-8B70CB86742C}" dt="2022-04-12T07:07:56.274" v="225"/>
          <ac:spMkLst>
            <pc:docMk/>
            <pc:sldMk cId="1581950902" sldId="271"/>
            <ac:spMk id="7" creationId="{A575CCE3-4240-4937-B286-972633007F65}"/>
          </ac:spMkLst>
        </pc:spChg>
        <pc:spChg chg="add mod">
          <ac:chgData name="MUHAMMAD NAZHAN BIN RAMLI" userId="a39b014c-4f7f-4c1a-90c1-678384d8a843" providerId="ADAL" clId="{9997459F-D061-4C54-86A9-8B70CB86742C}" dt="2022-04-14T08:02:59.787" v="4684" actId="20577"/>
          <ac:spMkLst>
            <pc:docMk/>
            <pc:sldMk cId="1581950902" sldId="271"/>
            <ac:spMk id="10" creationId="{1038F546-D3D1-46ED-908A-8CDD0F81132D}"/>
          </ac:spMkLst>
        </pc:spChg>
        <pc:picChg chg="add mod">
          <ac:chgData name="MUHAMMAD NAZHAN BIN RAMLI" userId="a39b014c-4f7f-4c1a-90c1-678384d8a843" providerId="ADAL" clId="{9997459F-D061-4C54-86A9-8B70CB86742C}" dt="2022-04-14T08:02:05.585" v="4624" actId="1076"/>
          <ac:picMkLst>
            <pc:docMk/>
            <pc:sldMk cId="1581950902" sldId="271"/>
            <ac:picMk id="3" creationId="{297FBB6D-E074-427A-B695-EFF7F0171FE4}"/>
          </ac:picMkLst>
        </pc:picChg>
        <pc:picChg chg="add mod">
          <ac:chgData name="MUHAMMAD NAZHAN BIN RAMLI" userId="a39b014c-4f7f-4c1a-90c1-678384d8a843" providerId="ADAL" clId="{9997459F-D061-4C54-86A9-8B70CB86742C}" dt="2022-04-14T08:01:59.224" v="4619" actId="14100"/>
          <ac:picMkLst>
            <pc:docMk/>
            <pc:sldMk cId="1581950902" sldId="271"/>
            <ac:picMk id="9" creationId="{180948AF-B45C-4DE7-A515-0F5D07F9AF5B}"/>
          </ac:picMkLst>
        </pc:picChg>
        <pc:picChg chg="add mod">
          <ac:chgData name="MUHAMMAD NAZHAN BIN RAMLI" userId="a39b014c-4f7f-4c1a-90c1-678384d8a843" providerId="ADAL" clId="{9997459F-D061-4C54-86A9-8B70CB86742C}" dt="2022-04-14T08:01:57.591" v="4618" actId="14100"/>
          <ac:picMkLst>
            <pc:docMk/>
            <pc:sldMk cId="1581950902" sldId="271"/>
            <ac:picMk id="11" creationId="{F6B3DCE6-3751-476B-9770-7781F55AF33E}"/>
          </ac:picMkLst>
        </pc:picChg>
        <pc:picChg chg="add mod">
          <ac:chgData name="MUHAMMAD NAZHAN BIN RAMLI" userId="a39b014c-4f7f-4c1a-90c1-678384d8a843" providerId="ADAL" clId="{9997459F-D061-4C54-86A9-8B70CB86742C}" dt="2022-04-14T08:02:04.582" v="4623" actId="1076"/>
          <ac:picMkLst>
            <pc:docMk/>
            <pc:sldMk cId="1581950902" sldId="271"/>
            <ac:picMk id="13" creationId="{8A7817E0-EE4D-42DF-8BCF-DC6C318F77B5}"/>
          </ac:picMkLst>
        </pc:picChg>
      </pc:sldChg>
      <pc:sldChg chg="addSp delSp modSp add mod">
        <pc:chgData name="MUHAMMAD NAZHAN BIN RAMLI" userId="a39b014c-4f7f-4c1a-90c1-678384d8a843" providerId="ADAL" clId="{9997459F-D061-4C54-86A9-8B70CB86742C}" dt="2022-04-14T07:42:32.083" v="4427" actId="1076"/>
        <pc:sldMkLst>
          <pc:docMk/>
          <pc:sldMk cId="839499673" sldId="272"/>
        </pc:sldMkLst>
        <pc:spChg chg="mod">
          <ac:chgData name="MUHAMMAD NAZHAN BIN RAMLI" userId="a39b014c-4f7f-4c1a-90c1-678384d8a843" providerId="ADAL" clId="{9997459F-D061-4C54-86A9-8B70CB86742C}" dt="2022-04-14T07:39:56.203" v="4412" actId="20577"/>
          <ac:spMkLst>
            <pc:docMk/>
            <pc:sldMk cId="839499673" sldId="272"/>
            <ac:spMk id="7" creationId="{0C619A52-6D86-451E-82CE-213628C05A9C}"/>
          </ac:spMkLst>
        </pc:spChg>
        <pc:spChg chg="add mod">
          <ac:chgData name="MUHAMMAD NAZHAN BIN RAMLI" userId="a39b014c-4f7f-4c1a-90c1-678384d8a843" providerId="ADAL" clId="{9997459F-D061-4C54-86A9-8B70CB86742C}" dt="2022-04-14T07:42:32.083" v="4427" actId="1076"/>
          <ac:spMkLst>
            <pc:docMk/>
            <pc:sldMk cId="839499673" sldId="272"/>
            <ac:spMk id="8" creationId="{9546EDD7-5AD4-4949-BB21-FF2953B1A557}"/>
          </ac:spMkLst>
        </pc:spChg>
        <pc:picChg chg="add del mod">
          <ac:chgData name="MUHAMMAD NAZHAN BIN RAMLI" userId="a39b014c-4f7f-4c1a-90c1-678384d8a843" providerId="ADAL" clId="{9997459F-D061-4C54-86A9-8B70CB86742C}" dt="2022-04-14T07:39:30.349" v="4392" actId="478"/>
          <ac:picMkLst>
            <pc:docMk/>
            <pc:sldMk cId="839499673" sldId="272"/>
            <ac:picMk id="3" creationId="{4DF29750-A8CB-43F9-A2BD-DD0ED7E435E4}"/>
          </ac:picMkLst>
        </pc:picChg>
        <pc:picChg chg="add del mod">
          <ac:chgData name="MUHAMMAD NAZHAN BIN RAMLI" userId="a39b014c-4f7f-4c1a-90c1-678384d8a843" providerId="ADAL" clId="{9997459F-D061-4C54-86A9-8B70CB86742C}" dt="2022-04-14T07:39:30.604" v="4393" actId="478"/>
          <ac:picMkLst>
            <pc:docMk/>
            <pc:sldMk cId="839499673" sldId="272"/>
            <ac:picMk id="5" creationId="{4187AA6C-D3E2-4C34-A00F-BF0511BCEAB9}"/>
          </ac:picMkLst>
        </pc:picChg>
        <pc:picChg chg="del">
          <ac:chgData name="MUHAMMAD NAZHAN BIN RAMLI" userId="a39b014c-4f7f-4c1a-90c1-678384d8a843" providerId="ADAL" clId="{9997459F-D061-4C54-86A9-8B70CB86742C}" dt="2022-04-12T07:14:57.987" v="254" actId="478"/>
          <ac:picMkLst>
            <pc:docMk/>
            <pc:sldMk cId="839499673" sldId="272"/>
            <ac:picMk id="1026" creationId="{1C1C4E0D-5A2C-4B7B-8373-5A3146B61F77}"/>
          </ac:picMkLst>
        </pc:picChg>
        <pc:picChg chg="del">
          <ac:chgData name="MUHAMMAD NAZHAN BIN RAMLI" userId="a39b014c-4f7f-4c1a-90c1-678384d8a843" providerId="ADAL" clId="{9997459F-D061-4C54-86A9-8B70CB86742C}" dt="2022-04-12T07:14:58.568" v="255" actId="478"/>
          <ac:picMkLst>
            <pc:docMk/>
            <pc:sldMk cId="839499673" sldId="272"/>
            <ac:picMk id="1028" creationId="{9EDE446B-0F7A-4BA4-8CB9-D561E7B457D8}"/>
          </ac:picMkLst>
        </pc:picChg>
        <pc:picChg chg="add mod">
          <ac:chgData name="MUHAMMAD NAZHAN BIN RAMLI" userId="a39b014c-4f7f-4c1a-90c1-678384d8a843" providerId="ADAL" clId="{9997459F-D061-4C54-86A9-8B70CB86742C}" dt="2022-04-14T07:42:01.524" v="4421" actId="1076"/>
          <ac:picMkLst>
            <pc:docMk/>
            <pc:sldMk cId="839499673" sldId="272"/>
            <ac:picMk id="25602" creationId="{5287DF91-57CE-4155-AB34-46A9923C333A}"/>
          </ac:picMkLst>
        </pc:picChg>
      </pc:sldChg>
      <pc:sldChg chg="addSp delSp modSp new mod">
        <pc:chgData name="MUHAMMAD NAZHAN BIN RAMLI" userId="a39b014c-4f7f-4c1a-90c1-678384d8a843" providerId="ADAL" clId="{9997459F-D061-4C54-86A9-8B70CB86742C}" dt="2022-04-12T07:37:33.526" v="507" actId="1076"/>
        <pc:sldMkLst>
          <pc:docMk/>
          <pc:sldMk cId="1050762459" sldId="273"/>
        </pc:sldMkLst>
        <pc:spChg chg="del">
          <ac:chgData name="MUHAMMAD NAZHAN BIN RAMLI" userId="a39b014c-4f7f-4c1a-90c1-678384d8a843" providerId="ADAL" clId="{9997459F-D061-4C54-86A9-8B70CB86742C}" dt="2022-04-12T07:33:56.061" v="312" actId="478"/>
          <ac:spMkLst>
            <pc:docMk/>
            <pc:sldMk cId="1050762459" sldId="273"/>
            <ac:spMk id="2" creationId="{A061A4E7-6D1F-442A-9960-929408EC271E}"/>
          </ac:spMkLst>
        </pc:spChg>
        <pc:spChg chg="del">
          <ac:chgData name="MUHAMMAD NAZHAN BIN RAMLI" userId="a39b014c-4f7f-4c1a-90c1-678384d8a843" providerId="ADAL" clId="{9997459F-D061-4C54-86A9-8B70CB86742C}" dt="2022-04-12T07:33:56.438" v="313" actId="478"/>
          <ac:spMkLst>
            <pc:docMk/>
            <pc:sldMk cId="1050762459" sldId="273"/>
            <ac:spMk id="3" creationId="{7034B75D-0440-485D-8EF3-6D1A7876B8A5}"/>
          </ac:spMkLst>
        </pc:spChg>
        <pc:spChg chg="del">
          <ac:chgData name="MUHAMMAD NAZHAN BIN RAMLI" userId="a39b014c-4f7f-4c1a-90c1-678384d8a843" providerId="ADAL" clId="{9997459F-D061-4C54-86A9-8B70CB86742C}" dt="2022-04-12T07:33:57.518" v="314" actId="478"/>
          <ac:spMkLst>
            <pc:docMk/>
            <pc:sldMk cId="1050762459" sldId="273"/>
            <ac:spMk id="4" creationId="{434B0D00-0BCA-4BC4-9F7A-69971011BC4C}"/>
          </ac:spMkLst>
        </pc:spChg>
        <pc:spChg chg="add mod">
          <ac:chgData name="MUHAMMAD NAZHAN BIN RAMLI" userId="a39b014c-4f7f-4c1a-90c1-678384d8a843" providerId="ADAL" clId="{9997459F-D061-4C54-86A9-8B70CB86742C}" dt="2022-04-12T07:34:23.406" v="346" actId="20577"/>
          <ac:spMkLst>
            <pc:docMk/>
            <pc:sldMk cId="1050762459" sldId="273"/>
            <ac:spMk id="5" creationId="{296F8726-8B65-4D83-A15B-2D423D793788}"/>
          </ac:spMkLst>
        </pc:spChg>
        <pc:spChg chg="add mod">
          <ac:chgData name="MUHAMMAD NAZHAN BIN RAMLI" userId="a39b014c-4f7f-4c1a-90c1-678384d8a843" providerId="ADAL" clId="{9997459F-D061-4C54-86A9-8B70CB86742C}" dt="2022-04-12T07:37:33.526" v="507" actId="1076"/>
          <ac:spMkLst>
            <pc:docMk/>
            <pc:sldMk cId="1050762459" sldId="273"/>
            <ac:spMk id="11" creationId="{0A5384D6-DC4F-4872-A0AE-73F342F1EFA8}"/>
          </ac:spMkLst>
        </pc:spChg>
        <pc:picChg chg="add mod">
          <ac:chgData name="MUHAMMAD NAZHAN BIN RAMLI" userId="a39b014c-4f7f-4c1a-90c1-678384d8a843" providerId="ADAL" clId="{9997459F-D061-4C54-86A9-8B70CB86742C}" dt="2022-04-12T07:35:57.786" v="385" actId="1076"/>
          <ac:picMkLst>
            <pc:docMk/>
            <pc:sldMk cId="1050762459" sldId="273"/>
            <ac:picMk id="6" creationId="{0C433D83-4D5A-4B2D-B516-51CDCB7BC2C3}"/>
          </ac:picMkLst>
        </pc:picChg>
        <pc:picChg chg="add mod">
          <ac:chgData name="MUHAMMAD NAZHAN BIN RAMLI" userId="a39b014c-4f7f-4c1a-90c1-678384d8a843" providerId="ADAL" clId="{9997459F-D061-4C54-86A9-8B70CB86742C}" dt="2022-04-12T07:36:13.175" v="390" actId="1076"/>
          <ac:picMkLst>
            <pc:docMk/>
            <pc:sldMk cId="1050762459" sldId="273"/>
            <ac:picMk id="8" creationId="{783FEF38-7A9E-4B46-B6D1-A3856ED769CE}"/>
          </ac:picMkLst>
        </pc:picChg>
        <pc:picChg chg="add mod">
          <ac:chgData name="MUHAMMAD NAZHAN BIN RAMLI" userId="a39b014c-4f7f-4c1a-90c1-678384d8a843" providerId="ADAL" clId="{9997459F-D061-4C54-86A9-8B70CB86742C}" dt="2022-04-12T07:36:14.658" v="391" actId="1076"/>
          <ac:picMkLst>
            <pc:docMk/>
            <pc:sldMk cId="1050762459" sldId="273"/>
            <ac:picMk id="10" creationId="{2A75851D-4845-4C86-B16A-C2B019C8628C}"/>
          </ac:picMkLst>
        </pc:picChg>
      </pc:sldChg>
      <pc:sldChg chg="addSp delSp modSp new mod setBg">
        <pc:chgData name="MUHAMMAD NAZHAN BIN RAMLI" userId="a39b014c-4f7f-4c1a-90c1-678384d8a843" providerId="ADAL" clId="{9997459F-D061-4C54-86A9-8B70CB86742C}" dt="2022-04-14T08:04:41.218" v="4713" actId="122"/>
        <pc:sldMkLst>
          <pc:docMk/>
          <pc:sldMk cId="3045989944" sldId="274"/>
        </pc:sldMkLst>
        <pc:spChg chg="del">
          <ac:chgData name="MUHAMMAD NAZHAN BIN RAMLI" userId="a39b014c-4f7f-4c1a-90c1-678384d8a843" providerId="ADAL" clId="{9997459F-D061-4C54-86A9-8B70CB86742C}" dt="2022-04-12T07:50:23.523" v="510" actId="478"/>
          <ac:spMkLst>
            <pc:docMk/>
            <pc:sldMk cId="3045989944" sldId="274"/>
            <ac:spMk id="2" creationId="{990A6220-8C28-4864-A8C7-54E1B3CE62CA}"/>
          </ac:spMkLst>
        </pc:spChg>
        <pc:spChg chg="del">
          <ac:chgData name="MUHAMMAD NAZHAN BIN RAMLI" userId="a39b014c-4f7f-4c1a-90c1-678384d8a843" providerId="ADAL" clId="{9997459F-D061-4C54-86A9-8B70CB86742C}" dt="2022-04-12T07:50:24.550" v="511" actId="478"/>
          <ac:spMkLst>
            <pc:docMk/>
            <pc:sldMk cId="3045989944" sldId="274"/>
            <ac:spMk id="3" creationId="{60FA3DB5-C157-4B74-B53B-4867224457CA}"/>
          </ac:spMkLst>
        </pc:spChg>
        <pc:spChg chg="del">
          <ac:chgData name="MUHAMMAD NAZHAN BIN RAMLI" userId="a39b014c-4f7f-4c1a-90c1-678384d8a843" providerId="ADAL" clId="{9997459F-D061-4C54-86A9-8B70CB86742C}" dt="2022-04-12T07:50:22.398" v="509" actId="478"/>
          <ac:spMkLst>
            <pc:docMk/>
            <pc:sldMk cId="3045989944" sldId="274"/>
            <ac:spMk id="4" creationId="{70173E26-F266-45FF-94A7-6516B30BA71B}"/>
          </ac:spMkLst>
        </pc:spChg>
        <pc:spChg chg="add mod">
          <ac:chgData name="MUHAMMAD NAZHAN BIN RAMLI" userId="a39b014c-4f7f-4c1a-90c1-678384d8a843" providerId="ADAL" clId="{9997459F-D061-4C54-86A9-8B70CB86742C}" dt="2022-04-14T08:04:41.218" v="4713" actId="122"/>
          <ac:spMkLst>
            <pc:docMk/>
            <pc:sldMk cId="3045989944" sldId="274"/>
            <ac:spMk id="7" creationId="{A419570A-F453-461E-83D3-53C8655A4951}"/>
          </ac:spMkLst>
        </pc:spChg>
        <pc:spChg chg="add del mod">
          <ac:chgData name="MUHAMMAD NAZHAN BIN RAMLI" userId="a39b014c-4f7f-4c1a-90c1-678384d8a843" providerId="ADAL" clId="{9997459F-D061-4C54-86A9-8B70CB86742C}" dt="2022-04-12T07:50:58.715" v="523"/>
          <ac:spMkLst>
            <pc:docMk/>
            <pc:sldMk cId="3045989944" sldId="274"/>
            <ac:spMk id="9" creationId="{8E791A8F-97EB-40C7-8D95-A08E3FFBF40E}"/>
          </ac:spMkLst>
        </pc:spChg>
        <pc:spChg chg="add del mod">
          <ac:chgData name="MUHAMMAD NAZHAN BIN RAMLI" userId="a39b014c-4f7f-4c1a-90c1-678384d8a843" providerId="ADAL" clId="{9997459F-D061-4C54-86A9-8B70CB86742C}" dt="2022-04-12T07:50:58.715" v="523"/>
          <ac:spMkLst>
            <pc:docMk/>
            <pc:sldMk cId="3045989944" sldId="274"/>
            <ac:spMk id="10" creationId="{C7DB9577-24B5-4F22-8FFF-4D07BEE982DB}"/>
          </ac:spMkLst>
        </pc:spChg>
        <pc:spChg chg="add del">
          <ac:chgData name="MUHAMMAD NAZHAN BIN RAMLI" userId="a39b014c-4f7f-4c1a-90c1-678384d8a843" providerId="ADAL" clId="{9997459F-D061-4C54-86A9-8B70CB86742C}" dt="2022-04-12T07:51:01.788" v="527" actId="26606"/>
          <ac:spMkLst>
            <pc:docMk/>
            <pc:sldMk cId="3045989944" sldId="274"/>
            <ac:spMk id="11" creationId="{01D0AF59-99C3-4251-AB9A-C966C6AD4400}"/>
          </ac:spMkLst>
        </pc:spChg>
        <pc:spChg chg="add mod">
          <ac:chgData name="MUHAMMAD NAZHAN BIN RAMLI" userId="a39b014c-4f7f-4c1a-90c1-678384d8a843" providerId="ADAL" clId="{9997459F-D061-4C54-86A9-8B70CB86742C}" dt="2022-04-12T07:51:04.150" v="529" actId="1076"/>
          <ac:spMkLst>
            <pc:docMk/>
            <pc:sldMk cId="3045989944" sldId="274"/>
            <ac:spMk id="12" creationId="{F337CC9E-2E57-4EE3-B141-DD91E928112B}"/>
          </ac:spMkLst>
        </pc:spChg>
        <pc:spChg chg="add del">
          <ac:chgData name="MUHAMMAD NAZHAN BIN RAMLI" userId="a39b014c-4f7f-4c1a-90c1-678384d8a843" providerId="ADAL" clId="{9997459F-D061-4C54-86A9-8B70CB86742C}" dt="2022-04-12T07:51:01.788" v="527" actId="26606"/>
          <ac:spMkLst>
            <pc:docMk/>
            <pc:sldMk cId="3045989944" sldId="274"/>
            <ac:spMk id="13" creationId="{1855405F-37A2-4869-9154-F8BE3BECE6C3}"/>
          </ac:spMkLst>
        </pc:spChg>
        <pc:spChg chg="add mod">
          <ac:chgData name="MUHAMMAD NAZHAN BIN RAMLI" userId="a39b014c-4f7f-4c1a-90c1-678384d8a843" providerId="ADAL" clId="{9997459F-D061-4C54-86A9-8B70CB86742C}" dt="2022-04-12T08:11:02.419" v="664" actId="14100"/>
          <ac:spMkLst>
            <pc:docMk/>
            <pc:sldMk cId="3045989944" sldId="274"/>
            <ac:spMk id="14" creationId="{4C94B154-609D-43B1-A610-EFBF48DF9215}"/>
          </ac:spMkLst>
        </pc:spChg>
        <pc:spChg chg="add del mod">
          <ac:chgData name="MUHAMMAD NAZHAN BIN RAMLI" userId="a39b014c-4f7f-4c1a-90c1-678384d8a843" providerId="ADAL" clId="{9997459F-D061-4C54-86A9-8B70CB86742C}" dt="2022-04-14T08:04:34.943" v="4711"/>
          <ac:spMkLst>
            <pc:docMk/>
            <pc:sldMk cId="3045989944" sldId="274"/>
            <ac:spMk id="18" creationId="{784005D2-23D5-40C9-B1A9-61B785F329FF}"/>
          </ac:spMkLst>
        </pc:spChg>
        <pc:spChg chg="add mod">
          <ac:chgData name="MUHAMMAD NAZHAN BIN RAMLI" userId="a39b014c-4f7f-4c1a-90c1-678384d8a843" providerId="ADAL" clId="{9997459F-D061-4C54-86A9-8B70CB86742C}" dt="2022-04-14T08:04:31.032" v="4709"/>
          <ac:spMkLst>
            <pc:docMk/>
            <pc:sldMk cId="3045989944" sldId="274"/>
            <ac:spMk id="19" creationId="{B7408CE7-A228-4FE5-AB5F-53117D7B35FC}"/>
          </ac:spMkLst>
        </pc:spChg>
        <pc:picChg chg="add mod">
          <ac:chgData name="MUHAMMAD NAZHAN BIN RAMLI" userId="a39b014c-4f7f-4c1a-90c1-678384d8a843" providerId="ADAL" clId="{9997459F-D061-4C54-86A9-8B70CB86742C}" dt="2022-04-14T08:03:57.595" v="4690" actId="1076"/>
          <ac:picMkLst>
            <pc:docMk/>
            <pc:sldMk cId="3045989944" sldId="274"/>
            <ac:picMk id="3" creationId="{BBC44F49-6B5C-4E6D-A362-6FBA52CE0EFB}"/>
          </ac:picMkLst>
        </pc:picChg>
        <pc:picChg chg="add del mod">
          <ac:chgData name="MUHAMMAD NAZHAN BIN RAMLI" userId="a39b014c-4f7f-4c1a-90c1-678384d8a843" providerId="ADAL" clId="{9997459F-D061-4C54-86A9-8B70CB86742C}" dt="2022-04-12T08:08:09.750" v="582" actId="478"/>
          <ac:picMkLst>
            <pc:docMk/>
            <pc:sldMk cId="3045989944" sldId="274"/>
            <ac:picMk id="6" creationId="{22E69020-DA36-4F51-9FE0-2352FCB7A80A}"/>
          </ac:picMkLst>
        </pc:picChg>
        <pc:picChg chg="add del mod">
          <ac:chgData name="MUHAMMAD NAZHAN BIN RAMLI" userId="a39b014c-4f7f-4c1a-90c1-678384d8a843" providerId="ADAL" clId="{9997459F-D061-4C54-86A9-8B70CB86742C}" dt="2022-04-12T08:10:40.272" v="607" actId="478"/>
          <ac:picMkLst>
            <pc:docMk/>
            <pc:sldMk cId="3045989944" sldId="274"/>
            <ac:picMk id="15" creationId="{74CB3AD4-3803-42E1-B27A-9B8844910311}"/>
          </ac:picMkLst>
        </pc:picChg>
        <pc:picChg chg="add mod">
          <ac:chgData name="MUHAMMAD NAZHAN BIN RAMLI" userId="a39b014c-4f7f-4c1a-90c1-678384d8a843" providerId="ADAL" clId="{9997459F-D061-4C54-86A9-8B70CB86742C}" dt="2022-04-14T08:03:56.263" v="4689" actId="14100"/>
          <ac:picMkLst>
            <pc:docMk/>
            <pc:sldMk cId="3045989944" sldId="274"/>
            <ac:picMk id="17" creationId="{4855982F-B88D-492A-A40B-A40CD3D87F37}"/>
          </ac:picMkLst>
        </pc:picChg>
      </pc:sldChg>
      <pc:sldChg chg="addSp delSp modSp new mod">
        <pc:chgData name="MUHAMMAD NAZHAN BIN RAMLI" userId="a39b014c-4f7f-4c1a-90c1-678384d8a843" providerId="ADAL" clId="{9997459F-D061-4C54-86A9-8B70CB86742C}" dt="2022-04-13T08:57:54.346" v="1622" actId="14100"/>
        <pc:sldMkLst>
          <pc:docMk/>
          <pc:sldMk cId="1664380943" sldId="275"/>
        </pc:sldMkLst>
        <pc:spChg chg="del">
          <ac:chgData name="MUHAMMAD NAZHAN BIN RAMLI" userId="a39b014c-4f7f-4c1a-90c1-678384d8a843" providerId="ADAL" clId="{9997459F-D061-4C54-86A9-8B70CB86742C}" dt="2022-04-13T02:57:58.540" v="1011" actId="478"/>
          <ac:spMkLst>
            <pc:docMk/>
            <pc:sldMk cId="1664380943" sldId="275"/>
            <ac:spMk id="2" creationId="{4522900A-3824-475E-887B-ABD837EB6BF5}"/>
          </ac:spMkLst>
        </pc:spChg>
        <pc:spChg chg="del">
          <ac:chgData name="MUHAMMAD NAZHAN BIN RAMLI" userId="a39b014c-4f7f-4c1a-90c1-678384d8a843" providerId="ADAL" clId="{9997459F-D061-4C54-86A9-8B70CB86742C}" dt="2022-04-13T02:57:59.839" v="1012" actId="478"/>
          <ac:spMkLst>
            <pc:docMk/>
            <pc:sldMk cId="1664380943" sldId="275"/>
            <ac:spMk id="3" creationId="{F9627FBE-50C0-4E2F-85D9-F83474B4F68A}"/>
          </ac:spMkLst>
        </pc:spChg>
        <pc:spChg chg="del">
          <ac:chgData name="MUHAMMAD NAZHAN BIN RAMLI" userId="a39b014c-4f7f-4c1a-90c1-678384d8a843" providerId="ADAL" clId="{9997459F-D061-4C54-86A9-8B70CB86742C}" dt="2022-04-13T02:58:00.280" v="1013" actId="478"/>
          <ac:spMkLst>
            <pc:docMk/>
            <pc:sldMk cId="1664380943" sldId="275"/>
            <ac:spMk id="4" creationId="{69F41615-D01F-4E26-880A-52A6A9D593D1}"/>
          </ac:spMkLst>
        </pc:spChg>
        <pc:spChg chg="add mod">
          <ac:chgData name="MUHAMMAD NAZHAN BIN RAMLI" userId="a39b014c-4f7f-4c1a-90c1-678384d8a843" providerId="ADAL" clId="{9997459F-D061-4C54-86A9-8B70CB86742C}" dt="2022-04-13T02:58:01.171" v="1014"/>
          <ac:spMkLst>
            <pc:docMk/>
            <pc:sldMk cId="1664380943" sldId="275"/>
            <ac:spMk id="5" creationId="{374F8167-454C-41E1-9A91-2423C8D7EB78}"/>
          </ac:spMkLst>
        </pc:spChg>
        <pc:spChg chg="add mod">
          <ac:chgData name="MUHAMMAD NAZHAN BIN RAMLI" userId="a39b014c-4f7f-4c1a-90c1-678384d8a843" providerId="ADAL" clId="{9997459F-D061-4C54-86A9-8B70CB86742C}" dt="2022-04-13T08:57:54.346" v="1622" actId="14100"/>
          <ac:spMkLst>
            <pc:docMk/>
            <pc:sldMk cId="1664380943" sldId="275"/>
            <ac:spMk id="6" creationId="{80FEC6D4-F042-48ED-9D60-DB1699F95D7E}"/>
          </ac:spMkLst>
        </pc:spChg>
        <pc:spChg chg="add mod">
          <ac:chgData name="MUHAMMAD NAZHAN BIN RAMLI" userId="a39b014c-4f7f-4c1a-90c1-678384d8a843" providerId="ADAL" clId="{9997459F-D061-4C54-86A9-8B70CB86742C}" dt="2022-04-13T04:33:51.895" v="1367" actId="1076"/>
          <ac:spMkLst>
            <pc:docMk/>
            <pc:sldMk cId="1664380943" sldId="275"/>
            <ac:spMk id="12" creationId="{E160EAFB-9DB3-408D-BAE7-F5B19B770516}"/>
          </ac:spMkLst>
        </pc:spChg>
        <pc:picChg chg="add del mod">
          <ac:chgData name="MUHAMMAD NAZHAN BIN RAMLI" userId="a39b014c-4f7f-4c1a-90c1-678384d8a843" providerId="ADAL" clId="{9997459F-D061-4C54-86A9-8B70CB86742C}" dt="2022-04-13T03:13:14.138" v="1059" actId="478"/>
          <ac:picMkLst>
            <pc:docMk/>
            <pc:sldMk cId="1664380943" sldId="275"/>
            <ac:picMk id="8" creationId="{36E8C447-0EFB-4BDD-93BF-C9A02FE422AF}"/>
          </ac:picMkLst>
        </pc:picChg>
        <pc:picChg chg="add mod">
          <ac:chgData name="MUHAMMAD NAZHAN BIN RAMLI" userId="a39b014c-4f7f-4c1a-90c1-678384d8a843" providerId="ADAL" clId="{9997459F-D061-4C54-86A9-8B70CB86742C}" dt="2022-04-13T04:18:53.448" v="1070" actId="1076"/>
          <ac:picMkLst>
            <pc:docMk/>
            <pc:sldMk cId="1664380943" sldId="275"/>
            <ac:picMk id="10" creationId="{638959CD-9AF7-4D89-9195-843FCB398679}"/>
          </ac:picMkLst>
        </pc:picChg>
        <pc:picChg chg="add mod">
          <ac:chgData name="MUHAMMAD NAZHAN BIN RAMLI" userId="a39b014c-4f7f-4c1a-90c1-678384d8a843" providerId="ADAL" clId="{9997459F-D061-4C54-86A9-8B70CB86742C}" dt="2022-04-13T03:04:12.568" v="1057" actId="1076"/>
          <ac:picMkLst>
            <pc:docMk/>
            <pc:sldMk cId="1664380943" sldId="275"/>
            <ac:picMk id="1026" creationId="{C933A0E3-17CD-46FF-85A5-59D945E0E5AE}"/>
          </ac:picMkLst>
        </pc:picChg>
      </pc:sldChg>
      <pc:sldChg chg="addSp delSp modSp new mod">
        <pc:chgData name="MUHAMMAD NAZHAN BIN RAMLI" userId="a39b014c-4f7f-4c1a-90c1-678384d8a843" providerId="ADAL" clId="{9997459F-D061-4C54-86A9-8B70CB86742C}" dt="2022-04-14T08:05:30.658" v="4724" actId="1076"/>
        <pc:sldMkLst>
          <pc:docMk/>
          <pc:sldMk cId="1799615966" sldId="276"/>
        </pc:sldMkLst>
        <pc:spChg chg="del mod">
          <ac:chgData name="MUHAMMAD NAZHAN BIN RAMLI" userId="a39b014c-4f7f-4c1a-90c1-678384d8a843" providerId="ADAL" clId="{9997459F-D061-4C54-86A9-8B70CB86742C}" dt="2022-04-13T04:20:33.356" v="1074" actId="478"/>
          <ac:spMkLst>
            <pc:docMk/>
            <pc:sldMk cId="1799615966" sldId="276"/>
            <ac:spMk id="2" creationId="{2A14BAA9-8C3E-46A5-8DCD-1258C6F470AC}"/>
          </ac:spMkLst>
        </pc:spChg>
        <pc:spChg chg="del mod">
          <ac:chgData name="MUHAMMAD NAZHAN BIN RAMLI" userId="a39b014c-4f7f-4c1a-90c1-678384d8a843" providerId="ADAL" clId="{9997459F-D061-4C54-86A9-8B70CB86742C}" dt="2022-04-13T04:20:36.723" v="1077" actId="478"/>
          <ac:spMkLst>
            <pc:docMk/>
            <pc:sldMk cId="1799615966" sldId="276"/>
            <ac:spMk id="3" creationId="{7A1D6585-C727-44DF-945C-FE159641E664}"/>
          </ac:spMkLst>
        </pc:spChg>
        <pc:spChg chg="del">
          <ac:chgData name="MUHAMMAD NAZHAN BIN RAMLI" userId="a39b014c-4f7f-4c1a-90c1-678384d8a843" providerId="ADAL" clId="{9997459F-D061-4C54-86A9-8B70CB86742C}" dt="2022-04-13T04:20:34.888" v="1076" actId="478"/>
          <ac:spMkLst>
            <pc:docMk/>
            <pc:sldMk cId="1799615966" sldId="276"/>
            <ac:spMk id="4" creationId="{0383A505-9B7C-46F8-85BC-91194B5B8E72}"/>
          </ac:spMkLst>
        </pc:spChg>
        <pc:spChg chg="add mod">
          <ac:chgData name="MUHAMMAD NAZHAN BIN RAMLI" userId="a39b014c-4f7f-4c1a-90c1-678384d8a843" providerId="ADAL" clId="{9997459F-D061-4C54-86A9-8B70CB86742C}" dt="2022-04-13T04:20:37.522" v="1078"/>
          <ac:spMkLst>
            <pc:docMk/>
            <pc:sldMk cId="1799615966" sldId="276"/>
            <ac:spMk id="5" creationId="{C4D0BBD3-E824-4EC2-9DB4-BAFC663DC278}"/>
          </ac:spMkLst>
        </pc:spChg>
        <pc:spChg chg="add mod">
          <ac:chgData name="MUHAMMAD NAZHAN BIN RAMLI" userId="a39b014c-4f7f-4c1a-90c1-678384d8a843" providerId="ADAL" clId="{9997459F-D061-4C54-86A9-8B70CB86742C}" dt="2022-04-13T04:31:47.891" v="1170" actId="14100"/>
          <ac:spMkLst>
            <pc:docMk/>
            <pc:sldMk cId="1799615966" sldId="276"/>
            <ac:spMk id="6" creationId="{D3938532-5CA9-46D9-B556-6ADB01950525}"/>
          </ac:spMkLst>
        </pc:spChg>
        <pc:spChg chg="add mod">
          <ac:chgData name="MUHAMMAD NAZHAN BIN RAMLI" userId="a39b014c-4f7f-4c1a-90c1-678384d8a843" providerId="ADAL" clId="{9997459F-D061-4C54-86A9-8B70CB86742C}" dt="2022-04-14T08:04:56.579" v="4719" actId="122"/>
          <ac:spMkLst>
            <pc:docMk/>
            <pc:sldMk cId="1799615966" sldId="276"/>
            <ac:spMk id="9" creationId="{6D5DEC56-8598-4499-95A6-ACCAEDAFFD15}"/>
          </ac:spMkLst>
        </pc:spChg>
        <pc:spChg chg="add del mod">
          <ac:chgData name="MUHAMMAD NAZHAN BIN RAMLI" userId="a39b014c-4f7f-4c1a-90c1-678384d8a843" providerId="ADAL" clId="{9997459F-D061-4C54-86A9-8B70CB86742C}" dt="2022-04-14T08:04:57.025" v="4721"/>
          <ac:spMkLst>
            <pc:docMk/>
            <pc:sldMk cId="1799615966" sldId="276"/>
            <ac:spMk id="10" creationId="{3CA2BD9D-D658-4AB9-A4CD-E6991A108EE8}"/>
          </ac:spMkLst>
        </pc:spChg>
        <pc:picChg chg="add mod">
          <ac:chgData name="MUHAMMAD NAZHAN BIN RAMLI" userId="a39b014c-4f7f-4c1a-90c1-678384d8a843" providerId="ADAL" clId="{9997459F-D061-4C54-86A9-8B70CB86742C}" dt="2022-04-14T08:05:30.658" v="4724" actId="1076"/>
          <ac:picMkLst>
            <pc:docMk/>
            <pc:sldMk cId="1799615966" sldId="276"/>
            <ac:picMk id="3" creationId="{D0246FDB-C186-4268-9B1E-C78567EAC6FC}"/>
          </ac:picMkLst>
        </pc:picChg>
        <pc:picChg chg="add del mod">
          <ac:chgData name="MUHAMMAD NAZHAN BIN RAMLI" userId="a39b014c-4f7f-4c1a-90c1-678384d8a843" providerId="ADAL" clId="{9997459F-D061-4C54-86A9-8B70CB86742C}" dt="2022-04-13T04:30:42.470" v="1147" actId="478"/>
          <ac:picMkLst>
            <pc:docMk/>
            <pc:sldMk cId="1799615966" sldId="276"/>
            <ac:picMk id="8" creationId="{67993109-3D4D-4851-B763-873B0580A893}"/>
          </ac:picMkLst>
        </pc:picChg>
        <pc:picChg chg="add mod">
          <ac:chgData name="MUHAMMAD NAZHAN BIN RAMLI" userId="a39b014c-4f7f-4c1a-90c1-678384d8a843" providerId="ADAL" clId="{9997459F-D061-4C54-86A9-8B70CB86742C}" dt="2022-04-13T04:30:48.353" v="1150" actId="1076"/>
          <ac:picMkLst>
            <pc:docMk/>
            <pc:sldMk cId="1799615966" sldId="276"/>
            <ac:picMk id="12" creationId="{6B273CE1-913E-4CEC-903F-96791F3B7720}"/>
          </ac:picMkLst>
        </pc:picChg>
      </pc:sldChg>
      <pc:sldChg chg="addSp delSp modSp new mod">
        <pc:chgData name="MUHAMMAD NAZHAN BIN RAMLI" userId="a39b014c-4f7f-4c1a-90c1-678384d8a843" providerId="ADAL" clId="{9997459F-D061-4C54-86A9-8B70CB86742C}" dt="2022-04-13T04:50:28.639" v="1504" actId="20577"/>
        <pc:sldMkLst>
          <pc:docMk/>
          <pc:sldMk cId="787554860" sldId="277"/>
        </pc:sldMkLst>
        <pc:spChg chg="del">
          <ac:chgData name="MUHAMMAD NAZHAN BIN RAMLI" userId="a39b014c-4f7f-4c1a-90c1-678384d8a843" providerId="ADAL" clId="{9997459F-D061-4C54-86A9-8B70CB86742C}" dt="2022-04-13T04:24:11.881" v="1139" actId="478"/>
          <ac:spMkLst>
            <pc:docMk/>
            <pc:sldMk cId="787554860" sldId="277"/>
            <ac:spMk id="2" creationId="{95518CD0-E693-4645-AB54-18FE461489D9}"/>
          </ac:spMkLst>
        </pc:spChg>
        <pc:spChg chg="del">
          <ac:chgData name="MUHAMMAD NAZHAN BIN RAMLI" userId="a39b014c-4f7f-4c1a-90c1-678384d8a843" providerId="ADAL" clId="{9997459F-D061-4C54-86A9-8B70CB86742C}" dt="2022-04-13T04:24:10.176" v="1137" actId="478"/>
          <ac:spMkLst>
            <pc:docMk/>
            <pc:sldMk cId="787554860" sldId="277"/>
            <ac:spMk id="3" creationId="{F5514FDF-3168-435A-AA47-A1A2AB84C520}"/>
          </ac:spMkLst>
        </pc:spChg>
        <pc:spChg chg="del">
          <ac:chgData name="MUHAMMAD NAZHAN BIN RAMLI" userId="a39b014c-4f7f-4c1a-90c1-678384d8a843" providerId="ADAL" clId="{9997459F-D061-4C54-86A9-8B70CB86742C}" dt="2022-04-13T04:24:10.665" v="1138" actId="478"/>
          <ac:spMkLst>
            <pc:docMk/>
            <pc:sldMk cId="787554860" sldId="277"/>
            <ac:spMk id="4" creationId="{3D7C009F-0359-46F4-B1EE-9BB09F2F1A99}"/>
          </ac:spMkLst>
        </pc:spChg>
        <pc:spChg chg="add mod">
          <ac:chgData name="MUHAMMAD NAZHAN BIN RAMLI" userId="a39b014c-4f7f-4c1a-90c1-678384d8a843" providerId="ADAL" clId="{9997459F-D061-4C54-86A9-8B70CB86742C}" dt="2022-04-13T04:36:42.907" v="1404" actId="1076"/>
          <ac:spMkLst>
            <pc:docMk/>
            <pc:sldMk cId="787554860" sldId="277"/>
            <ac:spMk id="7" creationId="{B42841A2-ADAB-432A-A21B-8462014C8046}"/>
          </ac:spMkLst>
        </pc:spChg>
        <pc:spChg chg="add mod">
          <ac:chgData name="MUHAMMAD NAZHAN BIN RAMLI" userId="a39b014c-4f7f-4c1a-90c1-678384d8a843" providerId="ADAL" clId="{9997459F-D061-4C54-86A9-8B70CB86742C}" dt="2022-04-13T04:50:28.639" v="1504" actId="20577"/>
          <ac:spMkLst>
            <pc:docMk/>
            <pc:sldMk cId="787554860" sldId="277"/>
            <ac:spMk id="10" creationId="{ADEDA2D5-39CE-4DEE-923D-4DE595E8AE3E}"/>
          </ac:spMkLst>
        </pc:spChg>
        <pc:picChg chg="add del mod">
          <ac:chgData name="MUHAMMAD NAZHAN BIN RAMLI" userId="a39b014c-4f7f-4c1a-90c1-678384d8a843" providerId="ADAL" clId="{9997459F-D061-4C54-86A9-8B70CB86742C}" dt="2022-04-13T04:50:14.382" v="1496" actId="478"/>
          <ac:picMkLst>
            <pc:docMk/>
            <pc:sldMk cId="787554860" sldId="277"/>
            <ac:picMk id="6" creationId="{9DF6D7FE-75CC-4BFA-8C90-DA50E6666C54}"/>
          </ac:picMkLst>
        </pc:picChg>
        <pc:picChg chg="add mod">
          <ac:chgData name="MUHAMMAD NAZHAN BIN RAMLI" userId="a39b014c-4f7f-4c1a-90c1-678384d8a843" providerId="ADAL" clId="{9997459F-D061-4C54-86A9-8B70CB86742C}" dt="2022-04-13T04:50:21.922" v="1501" actId="1076"/>
          <ac:picMkLst>
            <pc:docMk/>
            <pc:sldMk cId="787554860" sldId="277"/>
            <ac:picMk id="9" creationId="{F5783764-1139-45D3-8270-E311DCDB2B50}"/>
          </ac:picMkLst>
        </pc:picChg>
        <pc:picChg chg="add mod">
          <ac:chgData name="MUHAMMAD NAZHAN BIN RAMLI" userId="a39b014c-4f7f-4c1a-90c1-678384d8a843" providerId="ADAL" clId="{9997459F-D061-4C54-86A9-8B70CB86742C}" dt="2022-04-13T04:50:20.371" v="1500" actId="1076"/>
          <ac:picMkLst>
            <pc:docMk/>
            <pc:sldMk cId="787554860" sldId="277"/>
            <ac:picMk id="12" creationId="{9BAC42B8-08EE-42CA-A654-AC80EBF91A02}"/>
          </ac:picMkLst>
        </pc:picChg>
      </pc:sldChg>
      <pc:sldChg chg="addSp delSp modSp new mod">
        <pc:chgData name="MUHAMMAD NAZHAN BIN RAMLI" userId="a39b014c-4f7f-4c1a-90c1-678384d8a843" providerId="ADAL" clId="{9997459F-D061-4C54-86A9-8B70CB86742C}" dt="2022-04-13T04:25:03.772" v="1146" actId="1076"/>
        <pc:sldMkLst>
          <pc:docMk/>
          <pc:sldMk cId="94682179" sldId="278"/>
        </pc:sldMkLst>
        <pc:spChg chg="del">
          <ac:chgData name="MUHAMMAD NAZHAN BIN RAMLI" userId="a39b014c-4f7f-4c1a-90c1-678384d8a843" providerId="ADAL" clId="{9997459F-D061-4C54-86A9-8B70CB86742C}" dt="2022-04-13T04:24:59.580" v="1143" actId="478"/>
          <ac:spMkLst>
            <pc:docMk/>
            <pc:sldMk cId="94682179" sldId="278"/>
            <ac:spMk id="2" creationId="{B349EF1A-CB95-400F-B845-C2E79CAEE588}"/>
          </ac:spMkLst>
        </pc:spChg>
        <pc:spChg chg="del">
          <ac:chgData name="MUHAMMAD NAZHAN BIN RAMLI" userId="a39b014c-4f7f-4c1a-90c1-678384d8a843" providerId="ADAL" clId="{9997459F-D061-4C54-86A9-8B70CB86742C}" dt="2022-04-13T04:25:00.941" v="1144" actId="478"/>
          <ac:spMkLst>
            <pc:docMk/>
            <pc:sldMk cId="94682179" sldId="278"/>
            <ac:spMk id="3" creationId="{DA5B2EC0-2B20-4D16-8C59-684A0A5FE13C}"/>
          </ac:spMkLst>
        </pc:spChg>
        <pc:spChg chg="del">
          <ac:chgData name="MUHAMMAD NAZHAN BIN RAMLI" userId="a39b014c-4f7f-4c1a-90c1-678384d8a843" providerId="ADAL" clId="{9997459F-D061-4C54-86A9-8B70CB86742C}" dt="2022-04-13T04:24:58.991" v="1142" actId="478"/>
          <ac:spMkLst>
            <pc:docMk/>
            <pc:sldMk cId="94682179" sldId="278"/>
            <ac:spMk id="4" creationId="{6DD4624E-DE77-4EC0-BD23-81E18490EC40}"/>
          </ac:spMkLst>
        </pc:spChg>
        <pc:picChg chg="add mod">
          <ac:chgData name="MUHAMMAD NAZHAN BIN RAMLI" userId="a39b014c-4f7f-4c1a-90c1-678384d8a843" providerId="ADAL" clId="{9997459F-D061-4C54-86A9-8B70CB86742C}" dt="2022-04-13T04:25:03.772" v="1146" actId="1076"/>
          <ac:picMkLst>
            <pc:docMk/>
            <pc:sldMk cId="94682179" sldId="278"/>
            <ac:picMk id="6" creationId="{150BFC49-B590-4076-914A-5C7BF69BEB6F}"/>
          </ac:picMkLst>
        </pc:picChg>
      </pc:sldChg>
      <pc:sldChg chg="addSp delSp modSp new mod">
        <pc:chgData name="MUHAMMAD NAZHAN BIN RAMLI" userId="a39b014c-4f7f-4c1a-90c1-678384d8a843" providerId="ADAL" clId="{9997459F-D061-4C54-86A9-8B70CB86742C}" dt="2022-04-13T04:51:19.129" v="1513" actId="20577"/>
        <pc:sldMkLst>
          <pc:docMk/>
          <pc:sldMk cId="2131997983" sldId="279"/>
        </pc:sldMkLst>
        <pc:spChg chg="del">
          <ac:chgData name="MUHAMMAD NAZHAN BIN RAMLI" userId="a39b014c-4f7f-4c1a-90c1-678384d8a843" providerId="ADAL" clId="{9997459F-D061-4C54-86A9-8B70CB86742C}" dt="2022-04-13T04:47:06.182" v="1453" actId="478"/>
          <ac:spMkLst>
            <pc:docMk/>
            <pc:sldMk cId="2131997983" sldId="279"/>
            <ac:spMk id="2" creationId="{53D88C09-0A71-4D95-8ADC-0C328AE1EE58}"/>
          </ac:spMkLst>
        </pc:spChg>
        <pc:spChg chg="del">
          <ac:chgData name="MUHAMMAD NAZHAN BIN RAMLI" userId="a39b014c-4f7f-4c1a-90c1-678384d8a843" providerId="ADAL" clId="{9997459F-D061-4C54-86A9-8B70CB86742C}" dt="2022-04-13T04:47:06.541" v="1454" actId="478"/>
          <ac:spMkLst>
            <pc:docMk/>
            <pc:sldMk cId="2131997983" sldId="279"/>
            <ac:spMk id="3" creationId="{7D151E23-8451-4CE2-B368-4A6F289CDD20}"/>
          </ac:spMkLst>
        </pc:spChg>
        <pc:spChg chg="del">
          <ac:chgData name="MUHAMMAD NAZHAN BIN RAMLI" userId="a39b014c-4f7f-4c1a-90c1-678384d8a843" providerId="ADAL" clId="{9997459F-D061-4C54-86A9-8B70CB86742C}" dt="2022-04-13T04:47:07.564" v="1455" actId="478"/>
          <ac:spMkLst>
            <pc:docMk/>
            <pc:sldMk cId="2131997983" sldId="279"/>
            <ac:spMk id="4" creationId="{11ABE639-9BCA-4A4F-A6E9-4863CFD4BAFC}"/>
          </ac:spMkLst>
        </pc:spChg>
        <pc:spChg chg="add mod">
          <ac:chgData name="MUHAMMAD NAZHAN BIN RAMLI" userId="a39b014c-4f7f-4c1a-90c1-678384d8a843" providerId="ADAL" clId="{9997459F-D061-4C54-86A9-8B70CB86742C}" dt="2022-04-13T04:47:29.133" v="1479" actId="14100"/>
          <ac:spMkLst>
            <pc:docMk/>
            <pc:sldMk cId="2131997983" sldId="279"/>
            <ac:spMk id="7" creationId="{676BF342-9CD6-4B85-94C0-9213080F370C}"/>
          </ac:spMkLst>
        </pc:spChg>
        <pc:spChg chg="add mod">
          <ac:chgData name="MUHAMMAD NAZHAN BIN RAMLI" userId="a39b014c-4f7f-4c1a-90c1-678384d8a843" providerId="ADAL" clId="{9997459F-D061-4C54-86A9-8B70CB86742C}" dt="2022-04-13T04:51:19.129" v="1513" actId="20577"/>
          <ac:spMkLst>
            <pc:docMk/>
            <pc:sldMk cId="2131997983" sldId="279"/>
            <ac:spMk id="10" creationId="{2971611F-2441-45AD-9137-189024194091}"/>
          </ac:spMkLst>
        </pc:spChg>
        <pc:picChg chg="add del mod">
          <ac:chgData name="MUHAMMAD NAZHAN BIN RAMLI" userId="a39b014c-4f7f-4c1a-90c1-678384d8a843" providerId="ADAL" clId="{9997459F-D061-4C54-86A9-8B70CB86742C}" dt="2022-04-13T04:50:45.452" v="1505" actId="478"/>
          <ac:picMkLst>
            <pc:docMk/>
            <pc:sldMk cId="2131997983" sldId="279"/>
            <ac:picMk id="6" creationId="{0942F615-F16C-4AA5-8F29-67D3E6ABDAAB}"/>
          </ac:picMkLst>
        </pc:picChg>
        <pc:picChg chg="add mod">
          <ac:chgData name="MUHAMMAD NAZHAN BIN RAMLI" userId="a39b014c-4f7f-4c1a-90c1-678384d8a843" providerId="ADAL" clId="{9997459F-D061-4C54-86A9-8B70CB86742C}" dt="2022-04-13T04:48:03.038" v="1493" actId="1076"/>
          <ac:picMkLst>
            <pc:docMk/>
            <pc:sldMk cId="2131997983" sldId="279"/>
            <ac:picMk id="9" creationId="{77653B90-B3B9-4A76-88B0-01DCA794F030}"/>
          </ac:picMkLst>
        </pc:picChg>
        <pc:picChg chg="add mod">
          <ac:chgData name="MUHAMMAD NAZHAN BIN RAMLI" userId="a39b014c-4f7f-4c1a-90c1-678384d8a843" providerId="ADAL" clId="{9997459F-D061-4C54-86A9-8B70CB86742C}" dt="2022-04-13T04:51:06.253" v="1510" actId="1076"/>
          <ac:picMkLst>
            <pc:docMk/>
            <pc:sldMk cId="2131997983" sldId="279"/>
            <ac:picMk id="12" creationId="{42286060-F9D2-497D-91E3-AA7DD1D72315}"/>
          </ac:picMkLst>
        </pc:picChg>
      </pc:sldChg>
      <pc:sldChg chg="addSp delSp modSp new del mod">
        <pc:chgData name="MUHAMMAD NAZHAN BIN RAMLI" userId="a39b014c-4f7f-4c1a-90c1-678384d8a843" providerId="ADAL" clId="{9997459F-D061-4C54-86A9-8B70CB86742C}" dt="2022-04-14T08:01:07.270" v="4611" actId="47"/>
        <pc:sldMkLst>
          <pc:docMk/>
          <pc:sldMk cId="1081719951" sldId="280"/>
        </pc:sldMkLst>
        <pc:spChg chg="del">
          <ac:chgData name="MUHAMMAD NAZHAN BIN RAMLI" userId="a39b014c-4f7f-4c1a-90c1-678384d8a843" providerId="ADAL" clId="{9997459F-D061-4C54-86A9-8B70CB86742C}" dt="2022-04-13T08:46:53.518" v="1579" actId="478"/>
          <ac:spMkLst>
            <pc:docMk/>
            <pc:sldMk cId="1081719951" sldId="280"/>
            <ac:spMk id="2" creationId="{670ADC2F-1ECF-4D18-A1A3-3602E037766F}"/>
          </ac:spMkLst>
        </pc:spChg>
        <pc:spChg chg="del">
          <ac:chgData name="MUHAMMAD NAZHAN BIN RAMLI" userId="a39b014c-4f7f-4c1a-90c1-678384d8a843" providerId="ADAL" clId="{9997459F-D061-4C54-86A9-8B70CB86742C}" dt="2022-04-13T08:46:52.815" v="1578" actId="478"/>
          <ac:spMkLst>
            <pc:docMk/>
            <pc:sldMk cId="1081719951" sldId="280"/>
            <ac:spMk id="3" creationId="{387CA252-17CF-495F-BB50-D5FBE2B32F8D}"/>
          </ac:spMkLst>
        </pc:spChg>
        <pc:spChg chg="del">
          <ac:chgData name="MUHAMMAD NAZHAN BIN RAMLI" userId="a39b014c-4f7f-4c1a-90c1-678384d8a843" providerId="ADAL" clId="{9997459F-D061-4C54-86A9-8B70CB86742C}" dt="2022-04-13T08:46:54.807" v="1580" actId="478"/>
          <ac:spMkLst>
            <pc:docMk/>
            <pc:sldMk cId="1081719951" sldId="280"/>
            <ac:spMk id="4" creationId="{607C61FE-76FD-464F-8161-43C6CD252E5A}"/>
          </ac:spMkLst>
        </pc:spChg>
        <pc:spChg chg="add mod">
          <ac:chgData name="MUHAMMAD NAZHAN BIN RAMLI" userId="a39b014c-4f7f-4c1a-90c1-678384d8a843" providerId="ADAL" clId="{9997459F-D061-4C54-86A9-8B70CB86742C}" dt="2022-04-13T08:47:08.101" v="1581"/>
          <ac:spMkLst>
            <pc:docMk/>
            <pc:sldMk cId="1081719951" sldId="280"/>
            <ac:spMk id="5" creationId="{A9264780-9372-4566-8703-251BB20CEEC2}"/>
          </ac:spMkLst>
        </pc:spChg>
        <pc:spChg chg="add mod">
          <ac:chgData name="MUHAMMAD NAZHAN BIN RAMLI" userId="a39b014c-4f7f-4c1a-90c1-678384d8a843" providerId="ADAL" clId="{9997459F-D061-4C54-86A9-8B70CB86742C}" dt="2022-04-13T09:01:48.631" v="1724" actId="14100"/>
          <ac:spMkLst>
            <pc:docMk/>
            <pc:sldMk cId="1081719951" sldId="280"/>
            <ac:spMk id="6" creationId="{8C749C3A-EE66-4820-9766-EBD3C50423A3}"/>
          </ac:spMkLst>
        </pc:spChg>
        <pc:spChg chg="add mod">
          <ac:chgData name="MUHAMMAD NAZHAN BIN RAMLI" userId="a39b014c-4f7f-4c1a-90c1-678384d8a843" providerId="ADAL" clId="{9997459F-D061-4C54-86A9-8B70CB86742C}" dt="2022-04-14T03:00:39.466" v="2102" actId="20577"/>
          <ac:spMkLst>
            <pc:docMk/>
            <pc:sldMk cId="1081719951" sldId="280"/>
            <ac:spMk id="9" creationId="{F9A283EC-8D09-46F8-94B7-69A28DE3FF6E}"/>
          </ac:spMkLst>
        </pc:spChg>
        <pc:picChg chg="add mod modCrop">
          <ac:chgData name="MUHAMMAD NAZHAN BIN RAMLI" userId="a39b014c-4f7f-4c1a-90c1-678384d8a843" providerId="ADAL" clId="{9997459F-D061-4C54-86A9-8B70CB86742C}" dt="2022-04-14T03:00:16.169" v="2051" actId="1076"/>
          <ac:picMkLst>
            <pc:docMk/>
            <pc:sldMk cId="1081719951" sldId="280"/>
            <ac:picMk id="8" creationId="{26E16CFF-0A3C-424A-99A5-AB545E599C14}"/>
          </ac:picMkLst>
        </pc:picChg>
        <pc:picChg chg="add mod">
          <ac:chgData name="MUHAMMAD NAZHAN BIN RAMLI" userId="a39b014c-4f7f-4c1a-90c1-678384d8a843" providerId="ADAL" clId="{9997459F-D061-4C54-86A9-8B70CB86742C}" dt="2022-04-14T03:00:17.688" v="2052" actId="1076"/>
          <ac:picMkLst>
            <pc:docMk/>
            <pc:sldMk cId="1081719951" sldId="280"/>
            <ac:picMk id="1026" creationId="{46CEE678-64CC-436B-8E16-2ADBC6F895A0}"/>
          </ac:picMkLst>
        </pc:picChg>
        <pc:picChg chg="add mod">
          <ac:chgData name="MUHAMMAD NAZHAN BIN RAMLI" userId="a39b014c-4f7f-4c1a-90c1-678384d8a843" providerId="ADAL" clId="{9997459F-D061-4C54-86A9-8B70CB86742C}" dt="2022-04-14T03:00:09.482" v="2047" actId="1076"/>
          <ac:picMkLst>
            <pc:docMk/>
            <pc:sldMk cId="1081719951" sldId="280"/>
            <ac:picMk id="3074" creationId="{D860696D-35A8-485C-AD76-FB312A59A3A1}"/>
          </ac:picMkLst>
        </pc:picChg>
        <pc:picChg chg="add mod">
          <ac:chgData name="MUHAMMAD NAZHAN BIN RAMLI" userId="a39b014c-4f7f-4c1a-90c1-678384d8a843" providerId="ADAL" clId="{9997459F-D061-4C54-86A9-8B70CB86742C}" dt="2022-04-13T09:01:51.160" v="1725" actId="1076"/>
          <ac:picMkLst>
            <pc:docMk/>
            <pc:sldMk cId="1081719951" sldId="280"/>
            <ac:picMk id="3076" creationId="{35E14458-B635-4EB5-B14C-E3FB64E26421}"/>
          </ac:picMkLst>
        </pc:picChg>
      </pc:sldChg>
      <pc:sldChg chg="addSp delSp modSp new del mod">
        <pc:chgData name="MUHAMMAD NAZHAN BIN RAMLI" userId="a39b014c-4f7f-4c1a-90c1-678384d8a843" providerId="ADAL" clId="{9997459F-D061-4C54-86A9-8B70CB86742C}" dt="2022-04-14T08:01:06.258" v="4610" actId="47"/>
        <pc:sldMkLst>
          <pc:docMk/>
          <pc:sldMk cId="746170881" sldId="281"/>
        </pc:sldMkLst>
        <pc:spChg chg="del">
          <ac:chgData name="MUHAMMAD NAZHAN BIN RAMLI" userId="a39b014c-4f7f-4c1a-90c1-678384d8a843" providerId="ADAL" clId="{9997459F-D061-4C54-86A9-8B70CB86742C}" dt="2022-04-13T08:59:35.519" v="1672" actId="478"/>
          <ac:spMkLst>
            <pc:docMk/>
            <pc:sldMk cId="746170881" sldId="281"/>
            <ac:spMk id="2" creationId="{B44A4D11-27C8-4A1F-A844-8C3E1F4C14B2}"/>
          </ac:spMkLst>
        </pc:spChg>
        <pc:spChg chg="del">
          <ac:chgData name="MUHAMMAD NAZHAN BIN RAMLI" userId="a39b014c-4f7f-4c1a-90c1-678384d8a843" providerId="ADAL" clId="{9997459F-D061-4C54-86A9-8B70CB86742C}" dt="2022-04-13T08:59:36.469" v="1673" actId="478"/>
          <ac:spMkLst>
            <pc:docMk/>
            <pc:sldMk cId="746170881" sldId="281"/>
            <ac:spMk id="3" creationId="{6CC448B1-C015-4F3B-A9E5-5E4CC611F871}"/>
          </ac:spMkLst>
        </pc:spChg>
        <pc:spChg chg="del">
          <ac:chgData name="MUHAMMAD NAZHAN BIN RAMLI" userId="a39b014c-4f7f-4c1a-90c1-678384d8a843" providerId="ADAL" clId="{9997459F-D061-4C54-86A9-8B70CB86742C}" dt="2022-04-13T08:59:37.379" v="1674" actId="478"/>
          <ac:spMkLst>
            <pc:docMk/>
            <pc:sldMk cId="746170881" sldId="281"/>
            <ac:spMk id="4" creationId="{F360A051-77BD-4BC3-A0AA-74D13D75127B}"/>
          </ac:spMkLst>
        </pc:spChg>
        <pc:picChg chg="add mod">
          <ac:chgData name="MUHAMMAD NAZHAN BIN RAMLI" userId="a39b014c-4f7f-4c1a-90c1-678384d8a843" providerId="ADAL" clId="{9997459F-D061-4C54-86A9-8B70CB86742C}" dt="2022-04-13T08:59:47.735" v="1677" actId="1076"/>
          <ac:picMkLst>
            <pc:docMk/>
            <pc:sldMk cId="746170881" sldId="281"/>
            <ac:picMk id="4098" creationId="{ED2415C3-C72D-4827-B0E9-CCEEE4AF7361}"/>
          </ac:picMkLst>
        </pc:picChg>
      </pc:sldChg>
      <pc:sldChg chg="addSp delSp modSp new del mod">
        <pc:chgData name="MUHAMMAD NAZHAN BIN RAMLI" userId="a39b014c-4f7f-4c1a-90c1-678384d8a843" providerId="ADAL" clId="{9997459F-D061-4C54-86A9-8B70CB86742C}" dt="2022-04-14T08:01:09.231" v="4612" actId="47"/>
        <pc:sldMkLst>
          <pc:docMk/>
          <pc:sldMk cId="1579035555" sldId="282"/>
        </pc:sldMkLst>
        <pc:spChg chg="del">
          <ac:chgData name="MUHAMMAD NAZHAN BIN RAMLI" userId="a39b014c-4f7f-4c1a-90c1-678384d8a843" providerId="ADAL" clId="{9997459F-D061-4C54-86A9-8B70CB86742C}" dt="2022-04-14T01:48:01.671" v="1737" actId="478"/>
          <ac:spMkLst>
            <pc:docMk/>
            <pc:sldMk cId="1579035555" sldId="282"/>
            <ac:spMk id="2" creationId="{B654C00B-48B8-4561-BB0E-814DBC832253}"/>
          </ac:spMkLst>
        </pc:spChg>
        <pc:spChg chg="del">
          <ac:chgData name="MUHAMMAD NAZHAN BIN RAMLI" userId="a39b014c-4f7f-4c1a-90c1-678384d8a843" providerId="ADAL" clId="{9997459F-D061-4C54-86A9-8B70CB86742C}" dt="2022-04-14T01:48:02.076" v="1738" actId="478"/>
          <ac:spMkLst>
            <pc:docMk/>
            <pc:sldMk cId="1579035555" sldId="282"/>
            <ac:spMk id="3" creationId="{01296E47-699D-4FE7-A32F-10764BBDEB52}"/>
          </ac:spMkLst>
        </pc:spChg>
        <pc:spChg chg="del">
          <ac:chgData name="MUHAMMAD NAZHAN BIN RAMLI" userId="a39b014c-4f7f-4c1a-90c1-678384d8a843" providerId="ADAL" clId="{9997459F-D061-4C54-86A9-8B70CB86742C}" dt="2022-04-14T01:48:03.062" v="1739" actId="478"/>
          <ac:spMkLst>
            <pc:docMk/>
            <pc:sldMk cId="1579035555" sldId="282"/>
            <ac:spMk id="4" creationId="{00E6C684-DDF4-4707-9808-707F63D685EA}"/>
          </ac:spMkLst>
        </pc:spChg>
        <pc:spChg chg="add mod">
          <ac:chgData name="MUHAMMAD NAZHAN BIN RAMLI" userId="a39b014c-4f7f-4c1a-90c1-678384d8a843" providerId="ADAL" clId="{9997459F-D061-4C54-86A9-8B70CB86742C}" dt="2022-04-14T01:48:04.013" v="1740"/>
          <ac:spMkLst>
            <pc:docMk/>
            <pc:sldMk cId="1579035555" sldId="282"/>
            <ac:spMk id="5" creationId="{7285CBF5-F23C-41C4-90C5-63A7483D2CCC}"/>
          </ac:spMkLst>
        </pc:spChg>
        <pc:spChg chg="add mod">
          <ac:chgData name="MUHAMMAD NAZHAN BIN RAMLI" userId="a39b014c-4f7f-4c1a-90c1-678384d8a843" providerId="ADAL" clId="{9997459F-D061-4C54-86A9-8B70CB86742C}" dt="2022-04-14T01:58:01.952" v="1830" actId="14100"/>
          <ac:spMkLst>
            <pc:docMk/>
            <pc:sldMk cId="1579035555" sldId="282"/>
            <ac:spMk id="6" creationId="{75DB6169-AC3F-469E-B488-E86C64D071A4}"/>
          </ac:spMkLst>
        </pc:spChg>
        <pc:spChg chg="add mod">
          <ac:chgData name="MUHAMMAD NAZHAN BIN RAMLI" userId="a39b014c-4f7f-4c1a-90c1-678384d8a843" providerId="ADAL" clId="{9997459F-D061-4C54-86A9-8B70CB86742C}" dt="2022-04-14T02:10:29.395" v="2042" actId="1076"/>
          <ac:spMkLst>
            <pc:docMk/>
            <pc:sldMk cId="1579035555" sldId="282"/>
            <ac:spMk id="11" creationId="{32F44D42-B01E-4333-9C70-E47CF2018DD7}"/>
          </ac:spMkLst>
        </pc:spChg>
        <pc:spChg chg="add mod">
          <ac:chgData name="MUHAMMAD NAZHAN BIN RAMLI" userId="a39b014c-4f7f-4c1a-90c1-678384d8a843" providerId="ADAL" clId="{9997459F-D061-4C54-86A9-8B70CB86742C}" dt="2022-04-14T02:10:23.287" v="2040" actId="1076"/>
          <ac:spMkLst>
            <pc:docMk/>
            <pc:sldMk cId="1579035555" sldId="282"/>
            <ac:spMk id="12" creationId="{473080AA-708C-4E59-9F29-82A32841E3A7}"/>
          </ac:spMkLst>
        </pc:spChg>
        <pc:spChg chg="add mod">
          <ac:chgData name="MUHAMMAD NAZHAN BIN RAMLI" userId="a39b014c-4f7f-4c1a-90c1-678384d8a843" providerId="ADAL" clId="{9997459F-D061-4C54-86A9-8B70CB86742C}" dt="2022-04-14T02:10:12.845" v="2037" actId="1076"/>
          <ac:spMkLst>
            <pc:docMk/>
            <pc:sldMk cId="1579035555" sldId="282"/>
            <ac:spMk id="13" creationId="{EB6E9047-6AF4-447E-9315-B78AABBCF368}"/>
          </ac:spMkLst>
        </pc:spChg>
        <pc:picChg chg="add del mod">
          <ac:chgData name="MUHAMMAD NAZHAN BIN RAMLI" userId="a39b014c-4f7f-4c1a-90c1-678384d8a843" providerId="ADAL" clId="{9997459F-D061-4C54-86A9-8B70CB86742C}" dt="2022-04-14T02:05:06.621" v="1948" actId="478"/>
          <ac:picMkLst>
            <pc:docMk/>
            <pc:sldMk cId="1579035555" sldId="282"/>
            <ac:picMk id="8" creationId="{3F4ACCE4-A58A-4BBA-A845-B64DB8E22F66}"/>
          </ac:picMkLst>
        </pc:picChg>
        <pc:picChg chg="add mod">
          <ac:chgData name="MUHAMMAD NAZHAN BIN RAMLI" userId="a39b014c-4f7f-4c1a-90c1-678384d8a843" providerId="ADAL" clId="{9997459F-D061-4C54-86A9-8B70CB86742C}" dt="2022-04-14T02:10:20.580" v="2039" actId="14100"/>
          <ac:picMkLst>
            <pc:docMk/>
            <pc:sldMk cId="1579035555" sldId="282"/>
            <ac:picMk id="10" creationId="{649B3871-4545-499E-897F-6B3A1312DDB8}"/>
          </ac:picMkLst>
        </pc:picChg>
        <pc:picChg chg="add del mod">
          <ac:chgData name="MUHAMMAD NAZHAN BIN RAMLI" userId="a39b014c-4f7f-4c1a-90c1-678384d8a843" providerId="ADAL" clId="{9997459F-D061-4C54-86A9-8B70CB86742C}" dt="2022-04-14T02:09:21.832" v="2017" actId="478"/>
          <ac:picMkLst>
            <pc:docMk/>
            <pc:sldMk cId="1579035555" sldId="282"/>
            <ac:picMk id="15" creationId="{153C65DF-0918-4EDD-B0D0-222B92FE6405}"/>
          </ac:picMkLst>
        </pc:picChg>
        <pc:picChg chg="add mod">
          <ac:chgData name="MUHAMMAD NAZHAN BIN RAMLI" userId="a39b014c-4f7f-4c1a-90c1-678384d8a843" providerId="ADAL" clId="{9997459F-D061-4C54-86A9-8B70CB86742C}" dt="2022-04-14T02:10:20.580" v="2039" actId="14100"/>
          <ac:picMkLst>
            <pc:docMk/>
            <pc:sldMk cId="1579035555" sldId="282"/>
            <ac:picMk id="17" creationId="{4A809B63-D508-4C61-9C57-5B3F528F6EF6}"/>
          </ac:picMkLst>
        </pc:picChg>
      </pc:sldChg>
      <pc:sldChg chg="addSp delSp modSp new del mod">
        <pc:chgData name="MUHAMMAD NAZHAN BIN RAMLI" userId="a39b014c-4f7f-4c1a-90c1-678384d8a843" providerId="ADAL" clId="{9997459F-D061-4C54-86A9-8B70CB86742C}" dt="2022-04-14T08:01:09.765" v="4613" actId="47"/>
        <pc:sldMkLst>
          <pc:docMk/>
          <pc:sldMk cId="3387234855" sldId="283"/>
        </pc:sldMkLst>
        <pc:spChg chg="del">
          <ac:chgData name="MUHAMMAD NAZHAN BIN RAMLI" userId="a39b014c-4f7f-4c1a-90c1-678384d8a843" providerId="ADAL" clId="{9997459F-D061-4C54-86A9-8B70CB86742C}" dt="2022-04-14T03:01:47.943" v="2105" actId="478"/>
          <ac:spMkLst>
            <pc:docMk/>
            <pc:sldMk cId="3387234855" sldId="283"/>
            <ac:spMk id="2" creationId="{8598C838-E5E4-4530-8C74-6D1A982E2C7D}"/>
          </ac:spMkLst>
        </pc:spChg>
        <pc:spChg chg="del">
          <ac:chgData name="MUHAMMAD NAZHAN BIN RAMLI" userId="a39b014c-4f7f-4c1a-90c1-678384d8a843" providerId="ADAL" clId="{9997459F-D061-4C54-86A9-8B70CB86742C}" dt="2022-04-14T03:01:47.359" v="2104" actId="478"/>
          <ac:spMkLst>
            <pc:docMk/>
            <pc:sldMk cId="3387234855" sldId="283"/>
            <ac:spMk id="3" creationId="{865DCF17-9757-489E-947E-EC6F8CD72BAF}"/>
          </ac:spMkLst>
        </pc:spChg>
        <pc:spChg chg="del">
          <ac:chgData name="MUHAMMAD NAZHAN BIN RAMLI" userId="a39b014c-4f7f-4c1a-90c1-678384d8a843" providerId="ADAL" clId="{9997459F-D061-4C54-86A9-8B70CB86742C}" dt="2022-04-14T03:01:48.325" v="2106" actId="478"/>
          <ac:spMkLst>
            <pc:docMk/>
            <pc:sldMk cId="3387234855" sldId="283"/>
            <ac:spMk id="4" creationId="{BE0B117D-161F-4CA8-AC5E-2941FD18B383}"/>
          </ac:spMkLst>
        </pc:spChg>
        <pc:spChg chg="add mod">
          <ac:chgData name="MUHAMMAD NAZHAN BIN RAMLI" userId="a39b014c-4f7f-4c1a-90c1-678384d8a843" providerId="ADAL" clId="{9997459F-D061-4C54-86A9-8B70CB86742C}" dt="2022-04-14T03:02:04.751" v="2122" actId="20577"/>
          <ac:spMkLst>
            <pc:docMk/>
            <pc:sldMk cId="3387234855" sldId="283"/>
            <ac:spMk id="7" creationId="{99301351-00B9-4CB9-A6E9-BDFAAD7C4E59}"/>
          </ac:spMkLst>
        </pc:spChg>
        <pc:spChg chg="add mod">
          <ac:chgData name="MUHAMMAD NAZHAN BIN RAMLI" userId="a39b014c-4f7f-4c1a-90c1-678384d8a843" providerId="ADAL" clId="{9997459F-D061-4C54-86A9-8B70CB86742C}" dt="2022-04-14T03:02:38.998" v="2133" actId="20577"/>
          <ac:spMkLst>
            <pc:docMk/>
            <pc:sldMk cId="3387234855" sldId="283"/>
            <ac:spMk id="8" creationId="{D93AD8F1-1A70-4694-852B-FC9C8999E2E7}"/>
          </ac:spMkLst>
        </pc:spChg>
        <pc:spChg chg="add mod">
          <ac:chgData name="MUHAMMAD NAZHAN BIN RAMLI" userId="a39b014c-4f7f-4c1a-90c1-678384d8a843" providerId="ADAL" clId="{9997459F-D061-4C54-86A9-8B70CB86742C}" dt="2022-04-14T03:03:21.830" v="2261" actId="1076"/>
          <ac:spMkLst>
            <pc:docMk/>
            <pc:sldMk cId="3387234855" sldId="283"/>
            <ac:spMk id="9" creationId="{89844B7E-9A76-430B-8662-39E68AACC3F6}"/>
          </ac:spMkLst>
        </pc:spChg>
        <pc:picChg chg="add mod">
          <ac:chgData name="MUHAMMAD NAZHAN BIN RAMLI" userId="a39b014c-4f7f-4c1a-90c1-678384d8a843" providerId="ADAL" clId="{9997459F-D061-4C54-86A9-8B70CB86742C}" dt="2022-04-14T03:02:11.505" v="2125" actId="1076"/>
          <ac:picMkLst>
            <pc:docMk/>
            <pc:sldMk cId="3387234855" sldId="283"/>
            <ac:picMk id="6" creationId="{35B648C5-3FF3-4AC3-A6B8-F465FDF2AEF3}"/>
          </ac:picMkLst>
        </pc:picChg>
      </pc:sldChg>
      <pc:sldChg chg="addSp delSp modSp add mod ord">
        <pc:chgData name="MUHAMMAD NAZHAN BIN RAMLI" userId="a39b014c-4f7f-4c1a-90c1-678384d8a843" providerId="ADAL" clId="{9997459F-D061-4C54-86A9-8B70CB86742C}" dt="2022-04-14T03:06:50.008" v="2271" actId="1076"/>
        <pc:sldMkLst>
          <pc:docMk/>
          <pc:sldMk cId="1096210117" sldId="284"/>
        </pc:sldMkLst>
        <pc:spChg chg="del">
          <ac:chgData name="MUHAMMAD NAZHAN BIN RAMLI" userId="a39b014c-4f7f-4c1a-90c1-678384d8a843" providerId="ADAL" clId="{9997459F-D061-4C54-86A9-8B70CB86742C}" dt="2022-04-14T03:06:22.487" v="2266" actId="478"/>
          <ac:spMkLst>
            <pc:docMk/>
            <pc:sldMk cId="1096210117" sldId="284"/>
            <ac:spMk id="7" creationId="{C5A81293-A4D3-448D-9E63-369F0AE3F995}"/>
          </ac:spMkLst>
        </pc:spChg>
        <pc:picChg chg="add mod">
          <ac:chgData name="MUHAMMAD NAZHAN BIN RAMLI" userId="a39b014c-4f7f-4c1a-90c1-678384d8a843" providerId="ADAL" clId="{9997459F-D061-4C54-86A9-8B70CB86742C}" dt="2022-04-14T03:06:50.008" v="2271" actId="1076"/>
          <ac:picMkLst>
            <pc:docMk/>
            <pc:sldMk cId="1096210117" sldId="284"/>
            <ac:picMk id="3" creationId="{4D85F223-7FB2-4FCF-A9AF-2329A443B868}"/>
          </ac:picMkLst>
        </pc:picChg>
        <pc:picChg chg="del">
          <ac:chgData name="MUHAMMAD NAZHAN BIN RAMLI" userId="a39b014c-4f7f-4c1a-90c1-678384d8a843" providerId="ADAL" clId="{9997459F-D061-4C54-86A9-8B70CB86742C}" dt="2022-04-14T03:06:21.951" v="2265" actId="478"/>
          <ac:picMkLst>
            <pc:docMk/>
            <pc:sldMk cId="1096210117" sldId="284"/>
            <ac:picMk id="2050" creationId="{9BA41B28-72BC-43EC-9F01-881955F926E9}"/>
          </ac:picMkLst>
        </pc:picChg>
      </pc:sldChg>
      <pc:sldChg chg="addSp delSp modSp add mod ord">
        <pc:chgData name="MUHAMMAD NAZHAN BIN RAMLI" userId="a39b014c-4f7f-4c1a-90c1-678384d8a843" providerId="ADAL" clId="{9997459F-D061-4C54-86A9-8B70CB86742C}" dt="2022-04-14T03:49:08.428" v="3036" actId="14100"/>
        <pc:sldMkLst>
          <pc:docMk/>
          <pc:sldMk cId="1928788084" sldId="285"/>
        </pc:sldMkLst>
        <pc:spChg chg="mod">
          <ac:chgData name="MUHAMMAD NAZHAN BIN RAMLI" userId="a39b014c-4f7f-4c1a-90c1-678384d8a843" providerId="ADAL" clId="{9997459F-D061-4C54-86A9-8B70CB86742C}" dt="2022-04-14T03:49:08.428" v="3036" actId="14100"/>
          <ac:spMkLst>
            <pc:docMk/>
            <pc:sldMk cId="1928788084" sldId="285"/>
            <ac:spMk id="6" creationId="{8C749C3A-EE66-4820-9766-EBD3C50423A3}"/>
          </ac:spMkLst>
        </pc:spChg>
        <pc:spChg chg="del mod">
          <ac:chgData name="MUHAMMAD NAZHAN BIN RAMLI" userId="a39b014c-4f7f-4c1a-90c1-678384d8a843" providerId="ADAL" clId="{9997459F-D061-4C54-86A9-8B70CB86742C}" dt="2022-04-14T03:07:05.086" v="2281" actId="478"/>
          <ac:spMkLst>
            <pc:docMk/>
            <pc:sldMk cId="1928788084" sldId="285"/>
            <ac:spMk id="9" creationId="{F9A283EC-8D09-46F8-94B7-69A28DE3FF6E}"/>
          </ac:spMkLst>
        </pc:spChg>
        <pc:picChg chg="add del mod">
          <ac:chgData name="MUHAMMAD NAZHAN BIN RAMLI" userId="a39b014c-4f7f-4c1a-90c1-678384d8a843" providerId="ADAL" clId="{9997459F-D061-4C54-86A9-8B70CB86742C}" dt="2022-04-14T03:16:10.499" v="2339" actId="478"/>
          <ac:picMkLst>
            <pc:docMk/>
            <pc:sldMk cId="1928788084" sldId="285"/>
            <ac:picMk id="2" creationId="{0EEDF92A-F650-4D63-AE5C-B43CAF39E892}"/>
          </ac:picMkLst>
        </pc:picChg>
        <pc:picChg chg="add del mod">
          <ac:chgData name="MUHAMMAD NAZHAN BIN RAMLI" userId="a39b014c-4f7f-4c1a-90c1-678384d8a843" providerId="ADAL" clId="{9997459F-D061-4C54-86A9-8B70CB86742C}" dt="2022-04-14T03:16:29.209" v="2345" actId="478"/>
          <ac:picMkLst>
            <pc:docMk/>
            <pc:sldMk cId="1928788084" sldId="285"/>
            <ac:picMk id="3" creationId="{FF3057A7-F668-416B-B67F-B4AB272DF873}"/>
          </ac:picMkLst>
        </pc:picChg>
        <pc:picChg chg="add mod">
          <ac:chgData name="MUHAMMAD NAZHAN BIN RAMLI" userId="a39b014c-4f7f-4c1a-90c1-678384d8a843" providerId="ADAL" clId="{9997459F-D061-4C54-86A9-8B70CB86742C}" dt="2022-04-14T03:16:17.801" v="2344" actId="1076"/>
          <ac:picMkLst>
            <pc:docMk/>
            <pc:sldMk cId="1928788084" sldId="285"/>
            <ac:picMk id="7" creationId="{3610B011-5A6C-4322-887B-4C89622A5DD0}"/>
          </ac:picMkLst>
        </pc:picChg>
        <pc:picChg chg="del">
          <ac:chgData name="MUHAMMAD NAZHAN BIN RAMLI" userId="a39b014c-4f7f-4c1a-90c1-678384d8a843" providerId="ADAL" clId="{9997459F-D061-4C54-86A9-8B70CB86742C}" dt="2022-04-14T03:07:02.735" v="2277" actId="478"/>
          <ac:picMkLst>
            <pc:docMk/>
            <pc:sldMk cId="1928788084" sldId="285"/>
            <ac:picMk id="8" creationId="{26E16CFF-0A3C-424A-99A5-AB545E599C14}"/>
          </ac:picMkLst>
        </pc:picChg>
        <pc:picChg chg="add mod">
          <ac:chgData name="MUHAMMAD NAZHAN BIN RAMLI" userId="a39b014c-4f7f-4c1a-90c1-678384d8a843" providerId="ADAL" clId="{9997459F-D061-4C54-86A9-8B70CB86742C}" dt="2022-04-14T03:16:38.648" v="2351" actId="1076"/>
          <ac:picMkLst>
            <pc:docMk/>
            <pc:sldMk cId="1928788084" sldId="285"/>
            <ac:picMk id="11" creationId="{5DD80E46-C1F8-4D09-9645-3F1B64FB46AB}"/>
          </ac:picMkLst>
        </pc:picChg>
        <pc:picChg chg="add del mod">
          <ac:chgData name="MUHAMMAD NAZHAN BIN RAMLI" userId="a39b014c-4f7f-4c1a-90c1-678384d8a843" providerId="ADAL" clId="{9997459F-D061-4C54-86A9-8B70CB86742C}" dt="2022-04-14T03:19:22.693" v="2360" actId="21"/>
          <ac:picMkLst>
            <pc:docMk/>
            <pc:sldMk cId="1928788084" sldId="285"/>
            <ac:picMk id="13" creationId="{6750F1A1-DCA3-4797-8488-9EB5EC51B2C5}"/>
          </ac:picMkLst>
        </pc:picChg>
        <pc:picChg chg="del">
          <ac:chgData name="MUHAMMAD NAZHAN BIN RAMLI" userId="a39b014c-4f7f-4c1a-90c1-678384d8a843" providerId="ADAL" clId="{9997459F-D061-4C54-86A9-8B70CB86742C}" dt="2022-04-14T03:07:03.038" v="2278" actId="478"/>
          <ac:picMkLst>
            <pc:docMk/>
            <pc:sldMk cId="1928788084" sldId="285"/>
            <ac:picMk id="1026" creationId="{46CEE678-64CC-436B-8E16-2ADBC6F895A0}"/>
          </ac:picMkLst>
        </pc:picChg>
        <pc:picChg chg="del">
          <ac:chgData name="MUHAMMAD NAZHAN BIN RAMLI" userId="a39b014c-4f7f-4c1a-90c1-678384d8a843" providerId="ADAL" clId="{9997459F-D061-4C54-86A9-8B70CB86742C}" dt="2022-04-14T03:07:02.397" v="2276" actId="478"/>
          <ac:picMkLst>
            <pc:docMk/>
            <pc:sldMk cId="1928788084" sldId="285"/>
            <ac:picMk id="3074" creationId="{D860696D-35A8-485C-AD76-FB312A59A3A1}"/>
          </ac:picMkLst>
        </pc:picChg>
        <pc:picChg chg="del">
          <ac:chgData name="MUHAMMAD NAZHAN BIN RAMLI" userId="a39b014c-4f7f-4c1a-90c1-678384d8a843" providerId="ADAL" clId="{9997459F-D061-4C54-86A9-8B70CB86742C}" dt="2022-04-14T03:07:02.223" v="2275" actId="478"/>
          <ac:picMkLst>
            <pc:docMk/>
            <pc:sldMk cId="1928788084" sldId="285"/>
            <ac:picMk id="3076" creationId="{35E14458-B635-4EB5-B14C-E3FB64E26421}"/>
          </ac:picMkLst>
        </pc:picChg>
      </pc:sldChg>
      <pc:sldChg chg="addSp delSp modSp new mod">
        <pc:chgData name="MUHAMMAD NAZHAN BIN RAMLI" userId="a39b014c-4f7f-4c1a-90c1-678384d8a843" providerId="ADAL" clId="{9997459F-D061-4C54-86A9-8B70CB86742C}" dt="2022-04-14T08:06:23.879" v="4729" actId="1076"/>
        <pc:sldMkLst>
          <pc:docMk/>
          <pc:sldMk cId="3291929904" sldId="286"/>
        </pc:sldMkLst>
        <pc:spChg chg="del">
          <ac:chgData name="MUHAMMAD NAZHAN BIN RAMLI" userId="a39b014c-4f7f-4c1a-90c1-678384d8a843" providerId="ADAL" clId="{9997459F-D061-4C54-86A9-8B70CB86742C}" dt="2022-04-14T03:15:22.378" v="2308" actId="478"/>
          <ac:spMkLst>
            <pc:docMk/>
            <pc:sldMk cId="3291929904" sldId="286"/>
            <ac:spMk id="2" creationId="{24664BE1-1B5D-4DE4-B6B0-CDFACC9F0CA7}"/>
          </ac:spMkLst>
        </pc:spChg>
        <pc:spChg chg="del">
          <ac:chgData name="MUHAMMAD NAZHAN BIN RAMLI" userId="a39b014c-4f7f-4c1a-90c1-678384d8a843" providerId="ADAL" clId="{9997459F-D061-4C54-86A9-8B70CB86742C}" dt="2022-04-14T03:15:21.682" v="2307" actId="478"/>
          <ac:spMkLst>
            <pc:docMk/>
            <pc:sldMk cId="3291929904" sldId="286"/>
            <ac:spMk id="3" creationId="{2746FFAD-CC3E-482A-8DB0-E3CB5BEFE0A7}"/>
          </ac:spMkLst>
        </pc:spChg>
        <pc:spChg chg="del">
          <ac:chgData name="MUHAMMAD NAZHAN BIN RAMLI" userId="a39b014c-4f7f-4c1a-90c1-678384d8a843" providerId="ADAL" clId="{9997459F-D061-4C54-86A9-8B70CB86742C}" dt="2022-04-14T03:15:23.405" v="2309" actId="478"/>
          <ac:spMkLst>
            <pc:docMk/>
            <pc:sldMk cId="3291929904" sldId="286"/>
            <ac:spMk id="4" creationId="{285F9890-89A2-43D7-8A8E-619D99269D30}"/>
          </ac:spMkLst>
        </pc:spChg>
        <pc:spChg chg="add mod">
          <ac:chgData name="MUHAMMAD NAZHAN BIN RAMLI" userId="a39b014c-4f7f-4c1a-90c1-678384d8a843" providerId="ADAL" clId="{9997459F-D061-4C54-86A9-8B70CB86742C}" dt="2022-04-14T03:35:58.514" v="2537" actId="1076"/>
          <ac:spMkLst>
            <pc:docMk/>
            <pc:sldMk cId="3291929904" sldId="286"/>
            <ac:spMk id="7" creationId="{4D2E8781-41CE-4C67-8358-0D1C642A07F2}"/>
          </ac:spMkLst>
        </pc:spChg>
        <pc:spChg chg="add mod">
          <ac:chgData name="MUHAMMAD NAZHAN BIN RAMLI" userId="a39b014c-4f7f-4c1a-90c1-678384d8a843" providerId="ADAL" clId="{9997459F-D061-4C54-86A9-8B70CB86742C}" dt="2022-04-14T08:06:23.879" v="4729" actId="1076"/>
          <ac:spMkLst>
            <pc:docMk/>
            <pc:sldMk cId="3291929904" sldId="286"/>
            <ac:spMk id="8" creationId="{EE9852F9-2CB9-4596-9EB0-DEC2B7A017E9}"/>
          </ac:spMkLst>
        </pc:spChg>
        <pc:spChg chg="add mod">
          <ac:chgData name="MUHAMMAD NAZHAN BIN RAMLI" userId="a39b014c-4f7f-4c1a-90c1-678384d8a843" providerId="ADAL" clId="{9997459F-D061-4C54-86A9-8B70CB86742C}" dt="2022-04-14T03:48:47.619" v="3022" actId="20577"/>
          <ac:spMkLst>
            <pc:docMk/>
            <pc:sldMk cId="3291929904" sldId="286"/>
            <ac:spMk id="9" creationId="{339A4C3A-F16D-4449-9E63-37C7F4927179}"/>
          </ac:spMkLst>
        </pc:spChg>
        <pc:picChg chg="add">
          <ac:chgData name="MUHAMMAD NAZHAN BIN RAMLI" userId="a39b014c-4f7f-4c1a-90c1-678384d8a843" providerId="ADAL" clId="{9997459F-D061-4C54-86A9-8B70CB86742C}" dt="2022-04-14T03:15:24.688" v="2310" actId="22"/>
          <ac:picMkLst>
            <pc:docMk/>
            <pc:sldMk cId="3291929904" sldId="286"/>
            <ac:picMk id="6" creationId="{C641392E-EB79-4633-A9F0-FCABCCF18194}"/>
          </ac:picMkLst>
        </pc:picChg>
      </pc:sldChg>
      <pc:sldChg chg="addSp delSp modSp new mod">
        <pc:chgData name="MUHAMMAD NAZHAN BIN RAMLI" userId="a39b014c-4f7f-4c1a-90c1-678384d8a843" providerId="ADAL" clId="{9997459F-D061-4C54-86A9-8B70CB86742C}" dt="2022-04-14T03:21:54.396" v="2401" actId="1076"/>
        <pc:sldMkLst>
          <pc:docMk/>
          <pc:sldMk cId="390778438" sldId="287"/>
        </pc:sldMkLst>
        <pc:spChg chg="del">
          <ac:chgData name="MUHAMMAD NAZHAN BIN RAMLI" userId="a39b014c-4f7f-4c1a-90c1-678384d8a843" providerId="ADAL" clId="{9997459F-D061-4C54-86A9-8B70CB86742C}" dt="2022-04-14T03:19:20.240" v="2358" actId="478"/>
          <ac:spMkLst>
            <pc:docMk/>
            <pc:sldMk cId="390778438" sldId="287"/>
            <ac:spMk id="2" creationId="{1347061E-0E27-44CD-840E-6D1176D21D5B}"/>
          </ac:spMkLst>
        </pc:spChg>
        <pc:spChg chg="del">
          <ac:chgData name="MUHAMMAD NAZHAN BIN RAMLI" userId="a39b014c-4f7f-4c1a-90c1-678384d8a843" providerId="ADAL" clId="{9997459F-D061-4C54-86A9-8B70CB86742C}" dt="2022-04-14T03:19:19.930" v="2357" actId="478"/>
          <ac:spMkLst>
            <pc:docMk/>
            <pc:sldMk cId="390778438" sldId="287"/>
            <ac:spMk id="3" creationId="{41044A10-BA42-4A1C-A9DA-6FD5D8E67A05}"/>
          </ac:spMkLst>
        </pc:spChg>
        <pc:spChg chg="del">
          <ac:chgData name="MUHAMMAD NAZHAN BIN RAMLI" userId="a39b014c-4f7f-4c1a-90c1-678384d8a843" providerId="ADAL" clId="{9997459F-D061-4C54-86A9-8B70CB86742C}" dt="2022-04-14T03:19:20.984" v="2359" actId="478"/>
          <ac:spMkLst>
            <pc:docMk/>
            <pc:sldMk cId="390778438" sldId="287"/>
            <ac:spMk id="4" creationId="{8C5C944B-F896-47BE-8C54-5271A0F468A5}"/>
          </ac:spMkLst>
        </pc:spChg>
        <pc:picChg chg="add mod">
          <ac:chgData name="MUHAMMAD NAZHAN BIN RAMLI" userId="a39b014c-4f7f-4c1a-90c1-678384d8a843" providerId="ADAL" clId="{9997459F-D061-4C54-86A9-8B70CB86742C}" dt="2022-04-14T03:21:32.749" v="2391" actId="1076"/>
          <ac:picMkLst>
            <pc:docMk/>
            <pc:sldMk cId="390778438" sldId="287"/>
            <ac:picMk id="5" creationId="{97A6D771-3461-416B-9B2C-0A9E64D94618}"/>
          </ac:picMkLst>
        </pc:picChg>
        <pc:picChg chg="add mod">
          <ac:chgData name="MUHAMMAD NAZHAN BIN RAMLI" userId="a39b014c-4f7f-4c1a-90c1-678384d8a843" providerId="ADAL" clId="{9997459F-D061-4C54-86A9-8B70CB86742C}" dt="2022-04-14T03:21:49.181" v="2397" actId="1076"/>
          <ac:picMkLst>
            <pc:docMk/>
            <pc:sldMk cId="390778438" sldId="287"/>
            <ac:picMk id="7" creationId="{D47FA612-ADAF-4AF0-86D6-17A63B89A871}"/>
          </ac:picMkLst>
        </pc:picChg>
        <pc:picChg chg="add mod">
          <ac:chgData name="MUHAMMAD NAZHAN BIN RAMLI" userId="a39b014c-4f7f-4c1a-90c1-678384d8a843" providerId="ADAL" clId="{9997459F-D061-4C54-86A9-8B70CB86742C}" dt="2022-04-14T03:21:54.396" v="2401" actId="1076"/>
          <ac:picMkLst>
            <pc:docMk/>
            <pc:sldMk cId="390778438" sldId="287"/>
            <ac:picMk id="9" creationId="{08718F09-A04A-4EB9-9E32-9FB1B9085AB0}"/>
          </ac:picMkLst>
        </pc:picChg>
        <pc:picChg chg="add mod">
          <ac:chgData name="MUHAMMAD NAZHAN BIN RAMLI" userId="a39b014c-4f7f-4c1a-90c1-678384d8a843" providerId="ADAL" clId="{9997459F-D061-4C54-86A9-8B70CB86742C}" dt="2022-04-14T03:21:31.133" v="2390" actId="14100"/>
          <ac:picMkLst>
            <pc:docMk/>
            <pc:sldMk cId="390778438" sldId="287"/>
            <ac:picMk id="4098" creationId="{A1758020-1C8E-4F6B-A485-419749B1EC71}"/>
          </ac:picMkLst>
        </pc:picChg>
        <pc:picChg chg="add mod">
          <ac:chgData name="MUHAMMAD NAZHAN BIN RAMLI" userId="a39b014c-4f7f-4c1a-90c1-678384d8a843" providerId="ADAL" clId="{9997459F-D061-4C54-86A9-8B70CB86742C}" dt="2022-04-14T03:21:35.323" v="2393" actId="1076"/>
          <ac:picMkLst>
            <pc:docMk/>
            <pc:sldMk cId="390778438" sldId="287"/>
            <ac:picMk id="4100" creationId="{684C0FC8-5927-4013-BEAD-EB14FA6AFF38}"/>
          </ac:picMkLst>
        </pc:picChg>
      </pc:sldChg>
      <pc:sldChg chg="addSp delSp modSp add mod ord">
        <pc:chgData name="MUHAMMAD NAZHAN BIN RAMLI" userId="a39b014c-4f7f-4c1a-90c1-678384d8a843" providerId="ADAL" clId="{9997459F-D061-4C54-86A9-8B70CB86742C}" dt="2022-04-14T08:06:20.239" v="4728" actId="1076"/>
        <pc:sldMkLst>
          <pc:docMk/>
          <pc:sldMk cId="2708691477" sldId="288"/>
        </pc:sldMkLst>
        <pc:spChg chg="mod">
          <ac:chgData name="MUHAMMAD NAZHAN BIN RAMLI" userId="a39b014c-4f7f-4c1a-90c1-678384d8a843" providerId="ADAL" clId="{9997459F-D061-4C54-86A9-8B70CB86742C}" dt="2022-04-14T03:22:24.091" v="2418" actId="20577"/>
          <ac:spMkLst>
            <pc:docMk/>
            <pc:sldMk cId="2708691477" sldId="288"/>
            <ac:spMk id="6" creationId="{75DB6169-AC3F-469E-B488-E86C64D071A4}"/>
          </ac:spMkLst>
        </pc:spChg>
        <pc:spChg chg="del">
          <ac:chgData name="MUHAMMAD NAZHAN BIN RAMLI" userId="a39b014c-4f7f-4c1a-90c1-678384d8a843" providerId="ADAL" clId="{9997459F-D061-4C54-86A9-8B70CB86742C}" dt="2022-04-14T03:22:11.166" v="2406" actId="478"/>
          <ac:spMkLst>
            <pc:docMk/>
            <pc:sldMk cId="2708691477" sldId="288"/>
            <ac:spMk id="11" creationId="{32F44D42-B01E-4333-9C70-E47CF2018DD7}"/>
          </ac:spMkLst>
        </pc:spChg>
        <pc:spChg chg="mod">
          <ac:chgData name="MUHAMMAD NAZHAN BIN RAMLI" userId="a39b014c-4f7f-4c1a-90c1-678384d8a843" providerId="ADAL" clId="{9997459F-D061-4C54-86A9-8B70CB86742C}" dt="2022-04-14T08:06:15.539" v="4725" actId="1076"/>
          <ac:spMkLst>
            <pc:docMk/>
            <pc:sldMk cId="2708691477" sldId="288"/>
            <ac:spMk id="12" creationId="{473080AA-708C-4E59-9F29-82A32841E3A7}"/>
          </ac:spMkLst>
        </pc:spChg>
        <pc:spChg chg="del mod">
          <ac:chgData name="MUHAMMAD NAZHAN BIN RAMLI" userId="a39b014c-4f7f-4c1a-90c1-678384d8a843" providerId="ADAL" clId="{9997459F-D061-4C54-86A9-8B70CB86742C}" dt="2022-04-14T03:22:13.483" v="2409" actId="478"/>
          <ac:spMkLst>
            <pc:docMk/>
            <pc:sldMk cId="2708691477" sldId="288"/>
            <ac:spMk id="13" creationId="{EB6E9047-6AF4-447E-9315-B78AABBCF368}"/>
          </ac:spMkLst>
        </pc:spChg>
        <pc:picChg chg="add mod">
          <ac:chgData name="MUHAMMAD NAZHAN BIN RAMLI" userId="a39b014c-4f7f-4c1a-90c1-678384d8a843" providerId="ADAL" clId="{9997459F-D061-4C54-86A9-8B70CB86742C}" dt="2022-04-14T03:26:43.672" v="2463" actId="1076"/>
          <ac:picMkLst>
            <pc:docMk/>
            <pc:sldMk cId="2708691477" sldId="288"/>
            <ac:picMk id="3" creationId="{ABE42DE3-EBB9-4B0F-8EBC-711E8617A189}"/>
          </ac:picMkLst>
        </pc:picChg>
        <pc:picChg chg="add mod">
          <ac:chgData name="MUHAMMAD NAZHAN BIN RAMLI" userId="a39b014c-4f7f-4c1a-90c1-678384d8a843" providerId="ADAL" clId="{9997459F-D061-4C54-86A9-8B70CB86742C}" dt="2022-04-14T08:06:20.239" v="4728" actId="1076"/>
          <ac:picMkLst>
            <pc:docMk/>
            <pc:sldMk cId="2708691477" sldId="288"/>
            <ac:picMk id="7" creationId="{D6287404-DFCA-430C-8EA4-FC50FDE431F5}"/>
          </ac:picMkLst>
        </pc:picChg>
        <pc:picChg chg="del">
          <ac:chgData name="MUHAMMAD NAZHAN BIN RAMLI" userId="a39b014c-4f7f-4c1a-90c1-678384d8a843" providerId="ADAL" clId="{9997459F-D061-4C54-86A9-8B70CB86742C}" dt="2022-04-14T03:22:09.674" v="2405" actId="478"/>
          <ac:picMkLst>
            <pc:docMk/>
            <pc:sldMk cId="2708691477" sldId="288"/>
            <ac:picMk id="10" creationId="{649B3871-4545-499E-897F-6B3A1312DDB8}"/>
          </ac:picMkLst>
        </pc:picChg>
        <pc:picChg chg="del">
          <ac:chgData name="MUHAMMAD NAZHAN BIN RAMLI" userId="a39b014c-4f7f-4c1a-90c1-678384d8a843" providerId="ADAL" clId="{9997459F-D061-4C54-86A9-8B70CB86742C}" dt="2022-04-14T03:22:11.729" v="2407" actId="478"/>
          <ac:picMkLst>
            <pc:docMk/>
            <pc:sldMk cId="2708691477" sldId="288"/>
            <ac:picMk id="17" creationId="{4A809B63-D508-4C61-9C57-5B3F528F6EF6}"/>
          </ac:picMkLst>
        </pc:picChg>
      </pc:sldChg>
      <pc:sldChg chg="addSp delSp modSp new mod setBg setClrOvrMap">
        <pc:chgData name="MUHAMMAD NAZHAN BIN RAMLI" userId="a39b014c-4f7f-4c1a-90c1-678384d8a843" providerId="ADAL" clId="{9997459F-D061-4C54-86A9-8B70CB86742C}" dt="2022-04-14T03:48:51.522" v="3023" actId="20577"/>
        <pc:sldMkLst>
          <pc:docMk/>
          <pc:sldMk cId="2921440418" sldId="289"/>
        </pc:sldMkLst>
        <pc:spChg chg="del">
          <ac:chgData name="MUHAMMAD NAZHAN BIN RAMLI" userId="a39b014c-4f7f-4c1a-90c1-678384d8a843" providerId="ADAL" clId="{9997459F-D061-4C54-86A9-8B70CB86742C}" dt="2022-04-14T03:35:46.221" v="2530" actId="478"/>
          <ac:spMkLst>
            <pc:docMk/>
            <pc:sldMk cId="2921440418" sldId="289"/>
            <ac:spMk id="2" creationId="{BBD7DF68-B00A-41A8-B3F4-AFC4A7350F78}"/>
          </ac:spMkLst>
        </pc:spChg>
        <pc:spChg chg="del">
          <ac:chgData name="MUHAMMAD NAZHAN BIN RAMLI" userId="a39b014c-4f7f-4c1a-90c1-678384d8a843" providerId="ADAL" clId="{9997459F-D061-4C54-86A9-8B70CB86742C}" dt="2022-04-14T03:35:45.416" v="2529" actId="478"/>
          <ac:spMkLst>
            <pc:docMk/>
            <pc:sldMk cId="2921440418" sldId="289"/>
            <ac:spMk id="3" creationId="{9ADA9F5E-9FB2-424B-AC07-0F38E6713441}"/>
          </ac:spMkLst>
        </pc:spChg>
        <pc:spChg chg="del">
          <ac:chgData name="MUHAMMAD NAZHAN BIN RAMLI" userId="a39b014c-4f7f-4c1a-90c1-678384d8a843" providerId="ADAL" clId="{9997459F-D061-4C54-86A9-8B70CB86742C}" dt="2022-04-14T03:35:47.119" v="2531" actId="478"/>
          <ac:spMkLst>
            <pc:docMk/>
            <pc:sldMk cId="2921440418" sldId="289"/>
            <ac:spMk id="4" creationId="{920EF4E5-EC65-4206-8889-F8DF986B4F83}"/>
          </ac:spMkLst>
        </pc:spChg>
        <pc:spChg chg="add mod">
          <ac:chgData name="MUHAMMAD NAZHAN BIN RAMLI" userId="a39b014c-4f7f-4c1a-90c1-678384d8a843" providerId="ADAL" clId="{9997459F-D061-4C54-86A9-8B70CB86742C}" dt="2022-04-14T03:48:51.522" v="3023" actId="20577"/>
          <ac:spMkLst>
            <pc:docMk/>
            <pc:sldMk cId="2921440418" sldId="289"/>
            <ac:spMk id="7" creationId="{12395739-4704-418E-9F2A-9C643E6A79A8}"/>
          </ac:spMkLst>
        </pc:spChg>
        <pc:spChg chg="add mod">
          <ac:chgData name="MUHAMMAD NAZHAN BIN RAMLI" userId="a39b014c-4f7f-4c1a-90c1-678384d8a843" providerId="ADAL" clId="{9997459F-D061-4C54-86A9-8B70CB86742C}" dt="2022-04-14T03:46:53.381" v="2713" actId="1076"/>
          <ac:spMkLst>
            <pc:docMk/>
            <pc:sldMk cId="2921440418" sldId="289"/>
            <ac:spMk id="8" creationId="{9584BD35-3A50-4DD3-A39D-FBA259098190}"/>
          </ac:spMkLst>
        </pc:spChg>
        <pc:spChg chg="add del mod">
          <ac:chgData name="MUHAMMAD NAZHAN BIN RAMLI" userId="a39b014c-4f7f-4c1a-90c1-678384d8a843" providerId="ADAL" clId="{9997459F-D061-4C54-86A9-8B70CB86742C}" dt="2022-04-14T03:46:51.251" v="2712" actId="478"/>
          <ac:spMkLst>
            <pc:docMk/>
            <pc:sldMk cId="2921440418" sldId="289"/>
            <ac:spMk id="9" creationId="{00A9234C-D8C8-4E8A-B867-B09E02A74DCC}"/>
          </ac:spMkLst>
        </pc:spChg>
        <pc:picChg chg="add del mod">
          <ac:chgData name="MUHAMMAD NAZHAN BIN RAMLI" userId="a39b014c-4f7f-4c1a-90c1-678384d8a843" providerId="ADAL" clId="{9997459F-D061-4C54-86A9-8B70CB86742C}" dt="2022-04-14T03:46:28.880" v="2687" actId="478"/>
          <ac:picMkLst>
            <pc:docMk/>
            <pc:sldMk cId="2921440418" sldId="289"/>
            <ac:picMk id="6" creationId="{2631ADD5-0769-4775-8C37-CFC1DBE49745}"/>
          </ac:picMkLst>
        </pc:picChg>
        <pc:picChg chg="add mod">
          <ac:chgData name="MUHAMMAD NAZHAN BIN RAMLI" userId="a39b014c-4f7f-4c1a-90c1-678384d8a843" providerId="ADAL" clId="{9997459F-D061-4C54-86A9-8B70CB86742C}" dt="2022-04-14T03:46:34.280" v="2691" actId="14100"/>
          <ac:picMkLst>
            <pc:docMk/>
            <pc:sldMk cId="2921440418" sldId="289"/>
            <ac:picMk id="11" creationId="{86A7014C-187E-44D0-83BD-CA476FDBEF30}"/>
          </ac:picMkLst>
        </pc:picChg>
      </pc:sldChg>
      <pc:sldChg chg="addSp delSp modSp new mod">
        <pc:chgData name="MUHAMMAD NAZHAN BIN RAMLI" userId="a39b014c-4f7f-4c1a-90c1-678384d8a843" providerId="ADAL" clId="{9997459F-D061-4C54-86A9-8B70CB86742C}" dt="2022-04-14T04:36:53.668" v="3648" actId="20577"/>
        <pc:sldMkLst>
          <pc:docMk/>
          <pc:sldMk cId="1650059183" sldId="290"/>
        </pc:sldMkLst>
        <pc:spChg chg="del">
          <ac:chgData name="MUHAMMAD NAZHAN BIN RAMLI" userId="a39b014c-4f7f-4c1a-90c1-678384d8a843" providerId="ADAL" clId="{9997459F-D061-4C54-86A9-8B70CB86742C}" dt="2022-04-14T04:07:52.704" v="3096" actId="478"/>
          <ac:spMkLst>
            <pc:docMk/>
            <pc:sldMk cId="1650059183" sldId="290"/>
            <ac:spMk id="2" creationId="{425F0988-B057-4AD1-A482-3E0476FD74FF}"/>
          </ac:spMkLst>
        </pc:spChg>
        <pc:spChg chg="del">
          <ac:chgData name="MUHAMMAD NAZHAN BIN RAMLI" userId="a39b014c-4f7f-4c1a-90c1-678384d8a843" providerId="ADAL" clId="{9997459F-D061-4C54-86A9-8B70CB86742C}" dt="2022-04-14T04:07:54.130" v="3098" actId="478"/>
          <ac:spMkLst>
            <pc:docMk/>
            <pc:sldMk cId="1650059183" sldId="290"/>
            <ac:spMk id="3" creationId="{A94A9495-8E61-4D77-B4A2-28A6B9B2D7EA}"/>
          </ac:spMkLst>
        </pc:spChg>
        <pc:spChg chg="del">
          <ac:chgData name="MUHAMMAD NAZHAN BIN RAMLI" userId="a39b014c-4f7f-4c1a-90c1-678384d8a843" providerId="ADAL" clId="{9997459F-D061-4C54-86A9-8B70CB86742C}" dt="2022-04-14T04:07:53.515" v="3097" actId="478"/>
          <ac:spMkLst>
            <pc:docMk/>
            <pc:sldMk cId="1650059183" sldId="290"/>
            <ac:spMk id="4" creationId="{F47A4E59-8238-473D-88C4-A558180BDDDA}"/>
          </ac:spMkLst>
        </pc:spChg>
        <pc:spChg chg="add mod">
          <ac:chgData name="MUHAMMAD NAZHAN BIN RAMLI" userId="a39b014c-4f7f-4c1a-90c1-678384d8a843" providerId="ADAL" clId="{9997459F-D061-4C54-86A9-8B70CB86742C}" dt="2022-04-14T04:08:07.875" v="3099"/>
          <ac:spMkLst>
            <pc:docMk/>
            <pc:sldMk cId="1650059183" sldId="290"/>
            <ac:spMk id="5" creationId="{5DB954D4-7C9C-403C-B78C-85DF098FD1AA}"/>
          </ac:spMkLst>
        </pc:spChg>
        <pc:spChg chg="add mod">
          <ac:chgData name="MUHAMMAD NAZHAN BIN RAMLI" userId="a39b014c-4f7f-4c1a-90c1-678384d8a843" providerId="ADAL" clId="{9997459F-D061-4C54-86A9-8B70CB86742C}" dt="2022-04-14T04:20:03.488" v="3317" actId="14100"/>
          <ac:spMkLst>
            <pc:docMk/>
            <pc:sldMk cId="1650059183" sldId="290"/>
            <ac:spMk id="6" creationId="{DC39CEB5-B178-4AA9-B223-BEC8F8D7BB6A}"/>
          </ac:spMkLst>
        </pc:spChg>
        <pc:spChg chg="add mod">
          <ac:chgData name="MUHAMMAD NAZHAN BIN RAMLI" userId="a39b014c-4f7f-4c1a-90c1-678384d8a843" providerId="ADAL" clId="{9997459F-D061-4C54-86A9-8B70CB86742C}" dt="2022-04-14T04:36:53.668" v="3648" actId="20577"/>
          <ac:spMkLst>
            <pc:docMk/>
            <pc:sldMk cId="1650059183" sldId="290"/>
            <ac:spMk id="12" creationId="{20A73A2A-0206-442A-A5DE-53A8445EB1DD}"/>
          </ac:spMkLst>
        </pc:spChg>
        <pc:picChg chg="add del mod">
          <ac:chgData name="MUHAMMAD NAZHAN BIN RAMLI" userId="a39b014c-4f7f-4c1a-90c1-678384d8a843" providerId="ADAL" clId="{9997459F-D061-4C54-86A9-8B70CB86742C}" dt="2022-04-14T04:30:09.337" v="3360" actId="478"/>
          <ac:picMkLst>
            <pc:docMk/>
            <pc:sldMk cId="1650059183" sldId="290"/>
            <ac:picMk id="8" creationId="{F7D20F1E-080F-48E4-8A9D-163C51D118BE}"/>
          </ac:picMkLst>
        </pc:picChg>
        <pc:picChg chg="add del mod">
          <ac:chgData name="MUHAMMAD NAZHAN BIN RAMLI" userId="a39b014c-4f7f-4c1a-90c1-678384d8a843" providerId="ADAL" clId="{9997459F-D061-4C54-86A9-8B70CB86742C}" dt="2022-04-14T04:30:11.228" v="3361" actId="478"/>
          <ac:picMkLst>
            <pc:docMk/>
            <pc:sldMk cId="1650059183" sldId="290"/>
            <ac:picMk id="10" creationId="{01C10731-C55E-4046-AB05-EB2A59CAB135}"/>
          </ac:picMkLst>
        </pc:picChg>
        <pc:picChg chg="add mod">
          <ac:chgData name="MUHAMMAD NAZHAN BIN RAMLI" userId="a39b014c-4f7f-4c1a-90c1-678384d8a843" providerId="ADAL" clId="{9997459F-D061-4C54-86A9-8B70CB86742C}" dt="2022-04-14T04:30:13.459" v="3363" actId="1076"/>
          <ac:picMkLst>
            <pc:docMk/>
            <pc:sldMk cId="1650059183" sldId="290"/>
            <ac:picMk id="13" creationId="{0A33D024-BE7D-4DEE-BFF1-7944D68FE10A}"/>
          </ac:picMkLst>
        </pc:picChg>
        <pc:picChg chg="add mod">
          <ac:chgData name="MUHAMMAD NAZHAN BIN RAMLI" userId="a39b014c-4f7f-4c1a-90c1-678384d8a843" providerId="ADAL" clId="{9997459F-D061-4C54-86A9-8B70CB86742C}" dt="2022-04-14T04:22:13.389" v="3328" actId="14100"/>
          <ac:picMkLst>
            <pc:docMk/>
            <pc:sldMk cId="1650059183" sldId="290"/>
            <ac:picMk id="8194" creationId="{FEBFB5EE-9CDE-408C-885A-B0D02840B8F7}"/>
          </ac:picMkLst>
        </pc:picChg>
      </pc:sldChg>
      <pc:sldChg chg="addSp delSp modSp new mod">
        <pc:chgData name="MUHAMMAD NAZHAN BIN RAMLI" userId="a39b014c-4f7f-4c1a-90c1-678384d8a843" providerId="ADAL" clId="{9997459F-D061-4C54-86A9-8B70CB86742C}" dt="2022-04-14T04:11:57.097" v="3193" actId="20577"/>
        <pc:sldMkLst>
          <pc:docMk/>
          <pc:sldMk cId="1334602530" sldId="291"/>
        </pc:sldMkLst>
        <pc:spChg chg="del">
          <ac:chgData name="MUHAMMAD NAZHAN BIN RAMLI" userId="a39b014c-4f7f-4c1a-90c1-678384d8a843" providerId="ADAL" clId="{9997459F-D061-4C54-86A9-8B70CB86742C}" dt="2022-04-14T04:08:19.571" v="3104" actId="478"/>
          <ac:spMkLst>
            <pc:docMk/>
            <pc:sldMk cId="1334602530" sldId="291"/>
            <ac:spMk id="2" creationId="{F6C202F0-38EE-40F5-89B3-87F9983488B9}"/>
          </ac:spMkLst>
        </pc:spChg>
        <pc:spChg chg="del">
          <ac:chgData name="MUHAMMAD NAZHAN BIN RAMLI" userId="a39b014c-4f7f-4c1a-90c1-678384d8a843" providerId="ADAL" clId="{9997459F-D061-4C54-86A9-8B70CB86742C}" dt="2022-04-14T04:08:19.194" v="3103" actId="478"/>
          <ac:spMkLst>
            <pc:docMk/>
            <pc:sldMk cId="1334602530" sldId="291"/>
            <ac:spMk id="3" creationId="{D8F76542-C40B-4F10-BF0F-D3A0C96D873D}"/>
          </ac:spMkLst>
        </pc:spChg>
        <pc:spChg chg="del">
          <ac:chgData name="MUHAMMAD NAZHAN BIN RAMLI" userId="a39b014c-4f7f-4c1a-90c1-678384d8a843" providerId="ADAL" clId="{9997459F-D061-4C54-86A9-8B70CB86742C}" dt="2022-04-14T04:08:20.491" v="3105" actId="478"/>
          <ac:spMkLst>
            <pc:docMk/>
            <pc:sldMk cId="1334602530" sldId="291"/>
            <ac:spMk id="4" creationId="{90FCBDF6-7EF1-4871-B18C-C04A74101193}"/>
          </ac:spMkLst>
        </pc:spChg>
        <pc:spChg chg="add del mod">
          <ac:chgData name="MUHAMMAD NAZHAN BIN RAMLI" userId="a39b014c-4f7f-4c1a-90c1-678384d8a843" providerId="ADAL" clId="{9997459F-D061-4C54-86A9-8B70CB86742C}" dt="2022-04-14T04:08:18.542" v="3102"/>
          <ac:spMkLst>
            <pc:docMk/>
            <pc:sldMk cId="1334602530" sldId="291"/>
            <ac:spMk id="5" creationId="{E0D9FB9B-54C6-4466-A13B-40E38A397EED}"/>
          </ac:spMkLst>
        </pc:spChg>
        <pc:spChg chg="add del mod">
          <ac:chgData name="MUHAMMAD NAZHAN BIN RAMLI" userId="a39b014c-4f7f-4c1a-90c1-678384d8a843" providerId="ADAL" clId="{9997459F-D061-4C54-86A9-8B70CB86742C}" dt="2022-04-14T04:08:18.542" v="3102"/>
          <ac:spMkLst>
            <pc:docMk/>
            <pc:sldMk cId="1334602530" sldId="291"/>
            <ac:spMk id="6" creationId="{9B488E10-526E-4351-8535-9E37090BBB30}"/>
          </ac:spMkLst>
        </pc:spChg>
        <pc:spChg chg="add mod">
          <ac:chgData name="MUHAMMAD NAZHAN BIN RAMLI" userId="a39b014c-4f7f-4c1a-90c1-678384d8a843" providerId="ADAL" clId="{9997459F-D061-4C54-86A9-8B70CB86742C}" dt="2022-04-14T04:08:21.126" v="3106"/>
          <ac:spMkLst>
            <pc:docMk/>
            <pc:sldMk cId="1334602530" sldId="291"/>
            <ac:spMk id="7" creationId="{4F4AB030-8520-4697-A5AB-566F4263BFFB}"/>
          </ac:spMkLst>
        </pc:spChg>
        <pc:spChg chg="add mod">
          <ac:chgData name="MUHAMMAD NAZHAN BIN RAMLI" userId="a39b014c-4f7f-4c1a-90c1-678384d8a843" providerId="ADAL" clId="{9997459F-D061-4C54-86A9-8B70CB86742C}" dt="2022-04-14T04:08:45.749" v="3145" actId="20577"/>
          <ac:spMkLst>
            <pc:docMk/>
            <pc:sldMk cId="1334602530" sldId="291"/>
            <ac:spMk id="8" creationId="{5120A479-B624-4059-A0F6-AF624C1369B1}"/>
          </ac:spMkLst>
        </pc:spChg>
        <pc:spChg chg="add mod">
          <ac:chgData name="MUHAMMAD NAZHAN BIN RAMLI" userId="a39b014c-4f7f-4c1a-90c1-678384d8a843" providerId="ADAL" clId="{9997459F-D061-4C54-86A9-8B70CB86742C}" dt="2022-04-14T04:11:57.097" v="3193" actId="20577"/>
          <ac:spMkLst>
            <pc:docMk/>
            <pc:sldMk cId="1334602530" sldId="291"/>
            <ac:spMk id="13" creationId="{1490FF0D-C199-4C6D-8118-83C39AF79416}"/>
          </ac:spMkLst>
        </pc:spChg>
        <pc:picChg chg="add mod">
          <ac:chgData name="MUHAMMAD NAZHAN BIN RAMLI" userId="a39b014c-4f7f-4c1a-90c1-678384d8a843" providerId="ADAL" clId="{9997459F-D061-4C54-86A9-8B70CB86742C}" dt="2022-04-14T04:11:14.837" v="3156" actId="14100"/>
          <ac:picMkLst>
            <pc:docMk/>
            <pc:sldMk cId="1334602530" sldId="291"/>
            <ac:picMk id="10" creationId="{D2994DFC-4969-480D-903F-5E77C0746E09}"/>
          </ac:picMkLst>
        </pc:picChg>
        <pc:picChg chg="add mod">
          <ac:chgData name="MUHAMMAD NAZHAN BIN RAMLI" userId="a39b014c-4f7f-4c1a-90c1-678384d8a843" providerId="ADAL" clId="{9997459F-D061-4C54-86A9-8B70CB86742C}" dt="2022-04-14T04:11:16.199" v="3157" actId="1076"/>
          <ac:picMkLst>
            <pc:docMk/>
            <pc:sldMk cId="1334602530" sldId="291"/>
            <ac:picMk id="12" creationId="{D6E265FA-7D0E-4FBE-9899-FAC54C9C96BD}"/>
          </ac:picMkLst>
        </pc:picChg>
      </pc:sldChg>
      <pc:sldChg chg="addSp delSp modSp new mod">
        <pc:chgData name="MUHAMMAD NAZHAN BIN RAMLI" userId="a39b014c-4f7f-4c1a-90c1-678384d8a843" providerId="ADAL" clId="{9997459F-D061-4C54-86A9-8B70CB86742C}" dt="2022-04-14T04:16:51.828" v="3280" actId="1076"/>
        <pc:sldMkLst>
          <pc:docMk/>
          <pc:sldMk cId="591757907" sldId="292"/>
        </pc:sldMkLst>
        <pc:spChg chg="del">
          <ac:chgData name="MUHAMMAD NAZHAN BIN RAMLI" userId="a39b014c-4f7f-4c1a-90c1-678384d8a843" providerId="ADAL" clId="{9997459F-D061-4C54-86A9-8B70CB86742C}" dt="2022-04-14T04:12:28.957" v="3200" actId="478"/>
          <ac:spMkLst>
            <pc:docMk/>
            <pc:sldMk cId="591757907" sldId="292"/>
            <ac:spMk id="2" creationId="{7A6EE335-36B4-46C0-AB6F-76E7F5081271}"/>
          </ac:spMkLst>
        </pc:spChg>
        <pc:spChg chg="del mod">
          <ac:chgData name="MUHAMMAD NAZHAN BIN RAMLI" userId="a39b014c-4f7f-4c1a-90c1-678384d8a843" providerId="ADAL" clId="{9997459F-D061-4C54-86A9-8B70CB86742C}" dt="2022-04-14T04:12:27.416" v="3198" actId="478"/>
          <ac:spMkLst>
            <pc:docMk/>
            <pc:sldMk cId="591757907" sldId="292"/>
            <ac:spMk id="3" creationId="{A2D26BCB-938F-4667-A9AE-3378625D8C45}"/>
          </ac:spMkLst>
        </pc:spChg>
        <pc:spChg chg="del">
          <ac:chgData name="MUHAMMAD NAZHAN BIN RAMLI" userId="a39b014c-4f7f-4c1a-90c1-678384d8a843" providerId="ADAL" clId="{9997459F-D061-4C54-86A9-8B70CB86742C}" dt="2022-04-14T04:12:29.422" v="3201" actId="478"/>
          <ac:spMkLst>
            <pc:docMk/>
            <pc:sldMk cId="591757907" sldId="292"/>
            <ac:spMk id="4" creationId="{90D12D4F-D93E-40F9-8BA9-D772ABE7C82D}"/>
          </ac:spMkLst>
        </pc:spChg>
        <pc:spChg chg="add del mod">
          <ac:chgData name="MUHAMMAD NAZHAN BIN RAMLI" userId="a39b014c-4f7f-4c1a-90c1-678384d8a843" providerId="ADAL" clId="{9997459F-D061-4C54-86A9-8B70CB86742C}" dt="2022-04-14T04:12:27.856" v="3199" actId="478"/>
          <ac:spMkLst>
            <pc:docMk/>
            <pc:sldMk cId="591757907" sldId="292"/>
            <ac:spMk id="6" creationId="{C8A7136D-6A8D-49A1-8D4E-43F4966CBE23}"/>
          </ac:spMkLst>
        </pc:spChg>
        <pc:spChg chg="add mod">
          <ac:chgData name="MUHAMMAD NAZHAN BIN RAMLI" userId="a39b014c-4f7f-4c1a-90c1-678384d8a843" providerId="ADAL" clId="{9997459F-D061-4C54-86A9-8B70CB86742C}" dt="2022-04-14T04:15:02.318" v="3251" actId="14100"/>
          <ac:spMkLst>
            <pc:docMk/>
            <pc:sldMk cId="591757907" sldId="292"/>
            <ac:spMk id="9" creationId="{7B66B19B-6108-48AB-92A2-9EC3D971C9C0}"/>
          </ac:spMkLst>
        </pc:spChg>
        <pc:spChg chg="add mod">
          <ac:chgData name="MUHAMMAD NAZHAN BIN RAMLI" userId="a39b014c-4f7f-4c1a-90c1-678384d8a843" providerId="ADAL" clId="{9997459F-D061-4C54-86A9-8B70CB86742C}" dt="2022-04-14T04:16:51.828" v="3280" actId="1076"/>
          <ac:spMkLst>
            <pc:docMk/>
            <pc:sldMk cId="591757907" sldId="292"/>
            <ac:spMk id="12" creationId="{1CC0C805-1FA5-4989-90FE-CA5745184066}"/>
          </ac:spMkLst>
        </pc:spChg>
        <pc:picChg chg="add del mod">
          <ac:chgData name="MUHAMMAD NAZHAN BIN RAMLI" userId="a39b014c-4f7f-4c1a-90c1-678384d8a843" providerId="ADAL" clId="{9997459F-D061-4C54-86A9-8B70CB86742C}" dt="2022-04-14T04:14:39.256" v="3207" actId="478"/>
          <ac:picMkLst>
            <pc:docMk/>
            <pc:sldMk cId="591757907" sldId="292"/>
            <ac:picMk id="8" creationId="{5D0C6ADE-6B4A-4C5B-A3BD-D4997BE9CEF7}"/>
          </ac:picMkLst>
        </pc:picChg>
        <pc:picChg chg="add mod">
          <ac:chgData name="MUHAMMAD NAZHAN BIN RAMLI" userId="a39b014c-4f7f-4c1a-90c1-678384d8a843" providerId="ADAL" clId="{9997459F-D061-4C54-86A9-8B70CB86742C}" dt="2022-04-14T04:16:47.733" v="3278" actId="14100"/>
          <ac:picMkLst>
            <pc:docMk/>
            <pc:sldMk cId="591757907" sldId="292"/>
            <ac:picMk id="11" creationId="{9080A38D-F8A3-4A4A-B68A-152310321F6E}"/>
          </ac:picMkLst>
        </pc:picChg>
        <pc:picChg chg="add mod">
          <ac:chgData name="MUHAMMAD NAZHAN BIN RAMLI" userId="a39b014c-4f7f-4c1a-90c1-678384d8a843" providerId="ADAL" clId="{9997459F-D061-4C54-86A9-8B70CB86742C}" dt="2022-04-14T04:16:49.191" v="3279" actId="1076"/>
          <ac:picMkLst>
            <pc:docMk/>
            <pc:sldMk cId="591757907" sldId="292"/>
            <ac:picMk id="14" creationId="{87CBF8AD-4DFE-4EBC-8C18-6C5A678DC7CC}"/>
          </ac:picMkLst>
        </pc:picChg>
      </pc:sldChg>
      <pc:sldChg chg="addSp delSp modSp new mod">
        <pc:chgData name="MUHAMMAD NAZHAN BIN RAMLI" userId="a39b014c-4f7f-4c1a-90c1-678384d8a843" providerId="ADAL" clId="{9997459F-D061-4C54-86A9-8B70CB86742C}" dt="2022-04-14T06:23:15.939" v="3830" actId="1076"/>
        <pc:sldMkLst>
          <pc:docMk/>
          <pc:sldMk cId="1212503796" sldId="293"/>
        </pc:sldMkLst>
        <pc:spChg chg="del">
          <ac:chgData name="MUHAMMAD NAZHAN BIN RAMLI" userId="a39b014c-4f7f-4c1a-90c1-678384d8a843" providerId="ADAL" clId="{9997459F-D061-4C54-86A9-8B70CB86742C}" dt="2022-04-14T06:02:02.335" v="3663" actId="478"/>
          <ac:spMkLst>
            <pc:docMk/>
            <pc:sldMk cId="1212503796" sldId="293"/>
            <ac:spMk id="2" creationId="{D5E20885-2D05-44D4-B5A4-5FE051625E4A}"/>
          </ac:spMkLst>
        </pc:spChg>
        <pc:spChg chg="del">
          <ac:chgData name="MUHAMMAD NAZHAN BIN RAMLI" userId="a39b014c-4f7f-4c1a-90c1-678384d8a843" providerId="ADAL" clId="{9997459F-D061-4C54-86A9-8B70CB86742C}" dt="2022-04-14T06:02:02.776" v="3664" actId="478"/>
          <ac:spMkLst>
            <pc:docMk/>
            <pc:sldMk cId="1212503796" sldId="293"/>
            <ac:spMk id="3" creationId="{3F97BA4C-119A-475D-8EFC-AFB6AD4DC31C}"/>
          </ac:spMkLst>
        </pc:spChg>
        <pc:spChg chg="del">
          <ac:chgData name="MUHAMMAD NAZHAN BIN RAMLI" userId="a39b014c-4f7f-4c1a-90c1-678384d8a843" providerId="ADAL" clId="{9997459F-D061-4C54-86A9-8B70CB86742C}" dt="2022-04-14T06:02:04.080" v="3665" actId="478"/>
          <ac:spMkLst>
            <pc:docMk/>
            <pc:sldMk cId="1212503796" sldId="293"/>
            <ac:spMk id="4" creationId="{3D7297C9-3340-437E-8F3B-4C61CD150FF7}"/>
          </ac:spMkLst>
        </pc:spChg>
        <pc:spChg chg="add mod">
          <ac:chgData name="MUHAMMAD NAZHAN BIN RAMLI" userId="a39b014c-4f7f-4c1a-90c1-678384d8a843" providerId="ADAL" clId="{9997459F-D061-4C54-86A9-8B70CB86742C}" dt="2022-04-14T06:02:11.374" v="3666"/>
          <ac:spMkLst>
            <pc:docMk/>
            <pc:sldMk cId="1212503796" sldId="293"/>
            <ac:spMk id="5" creationId="{F0346911-23F7-441E-AEA3-28604C406EF2}"/>
          </ac:spMkLst>
        </pc:spChg>
        <pc:spChg chg="add mod">
          <ac:chgData name="MUHAMMAD NAZHAN BIN RAMLI" userId="a39b014c-4f7f-4c1a-90c1-678384d8a843" providerId="ADAL" clId="{9997459F-D061-4C54-86A9-8B70CB86742C}" dt="2022-04-14T06:13:58.062" v="3802" actId="14100"/>
          <ac:spMkLst>
            <pc:docMk/>
            <pc:sldMk cId="1212503796" sldId="293"/>
            <ac:spMk id="6" creationId="{78832D3D-3D0C-498B-A441-098602DF051B}"/>
          </ac:spMkLst>
        </pc:spChg>
        <pc:picChg chg="add del mod modCrop">
          <ac:chgData name="MUHAMMAD NAZHAN BIN RAMLI" userId="a39b014c-4f7f-4c1a-90c1-678384d8a843" providerId="ADAL" clId="{9997459F-D061-4C54-86A9-8B70CB86742C}" dt="2022-04-14T06:13:15.407" v="3741" actId="478"/>
          <ac:picMkLst>
            <pc:docMk/>
            <pc:sldMk cId="1212503796" sldId="293"/>
            <ac:picMk id="8" creationId="{981D81A2-7BE4-47C9-946C-3B6450865B17}"/>
          </ac:picMkLst>
        </pc:picChg>
        <pc:picChg chg="add del mod">
          <ac:chgData name="MUHAMMAD NAZHAN BIN RAMLI" userId="a39b014c-4f7f-4c1a-90c1-678384d8a843" providerId="ADAL" clId="{9997459F-D061-4C54-86A9-8B70CB86742C}" dt="2022-04-14T06:13:16.133" v="3743" actId="478"/>
          <ac:picMkLst>
            <pc:docMk/>
            <pc:sldMk cId="1212503796" sldId="293"/>
            <ac:picMk id="10" creationId="{032B0416-3BCA-4AA0-9941-CFA252BF4A93}"/>
          </ac:picMkLst>
        </pc:picChg>
        <pc:picChg chg="add del mod">
          <ac:chgData name="MUHAMMAD NAZHAN BIN RAMLI" userId="a39b014c-4f7f-4c1a-90c1-678384d8a843" providerId="ADAL" clId="{9997459F-D061-4C54-86A9-8B70CB86742C}" dt="2022-04-14T06:13:15.731" v="3742" actId="478"/>
          <ac:picMkLst>
            <pc:docMk/>
            <pc:sldMk cId="1212503796" sldId="293"/>
            <ac:picMk id="12" creationId="{B75FA766-501E-4549-AC35-31A0A991129E}"/>
          </ac:picMkLst>
        </pc:picChg>
        <pc:picChg chg="add mod">
          <ac:chgData name="MUHAMMAD NAZHAN BIN RAMLI" userId="a39b014c-4f7f-4c1a-90c1-678384d8a843" providerId="ADAL" clId="{9997459F-D061-4C54-86A9-8B70CB86742C}" dt="2022-04-14T06:18:27.120" v="3819" actId="1076"/>
          <ac:picMkLst>
            <pc:docMk/>
            <pc:sldMk cId="1212503796" sldId="293"/>
            <ac:picMk id="14" creationId="{7E4A160E-D3F3-492A-8E48-1958F077B893}"/>
          </ac:picMkLst>
        </pc:picChg>
        <pc:picChg chg="add mod">
          <ac:chgData name="MUHAMMAD NAZHAN BIN RAMLI" userId="a39b014c-4f7f-4c1a-90c1-678384d8a843" providerId="ADAL" clId="{9997459F-D061-4C54-86A9-8B70CB86742C}" dt="2022-04-14T06:21:48.295" v="3823" actId="1076"/>
          <ac:picMkLst>
            <pc:docMk/>
            <pc:sldMk cId="1212503796" sldId="293"/>
            <ac:picMk id="16" creationId="{F30A0B45-B149-4DFA-8343-C93C73100417}"/>
          </ac:picMkLst>
        </pc:picChg>
        <pc:picChg chg="add mod">
          <ac:chgData name="MUHAMMAD NAZHAN BIN RAMLI" userId="a39b014c-4f7f-4c1a-90c1-678384d8a843" providerId="ADAL" clId="{9997459F-D061-4C54-86A9-8B70CB86742C}" dt="2022-04-14T06:23:14.715" v="3829" actId="1076"/>
          <ac:picMkLst>
            <pc:docMk/>
            <pc:sldMk cId="1212503796" sldId="293"/>
            <ac:picMk id="18" creationId="{757A2A99-DC33-4834-8EB4-272C3DBA84C1}"/>
          </ac:picMkLst>
        </pc:picChg>
        <pc:picChg chg="add mod">
          <ac:chgData name="MUHAMMAD NAZHAN BIN RAMLI" userId="a39b014c-4f7f-4c1a-90c1-678384d8a843" providerId="ADAL" clId="{9997459F-D061-4C54-86A9-8B70CB86742C}" dt="2022-04-14T06:23:15.939" v="3830" actId="1076"/>
          <ac:picMkLst>
            <pc:docMk/>
            <pc:sldMk cId="1212503796" sldId="293"/>
            <ac:picMk id="20" creationId="{251BEFEE-7276-483E-9A5D-E970B6647DF0}"/>
          </ac:picMkLst>
        </pc:picChg>
      </pc:sldChg>
      <pc:sldChg chg="addSp delSp modSp new del mod">
        <pc:chgData name="MUHAMMAD NAZHAN BIN RAMLI" userId="a39b014c-4f7f-4c1a-90c1-678384d8a843" providerId="ADAL" clId="{9997459F-D061-4C54-86A9-8B70CB86742C}" dt="2022-04-14T06:40:38.748" v="4018" actId="47"/>
        <pc:sldMkLst>
          <pc:docMk/>
          <pc:sldMk cId="1913732935" sldId="294"/>
        </pc:sldMkLst>
        <pc:spChg chg="del">
          <ac:chgData name="MUHAMMAD NAZHAN BIN RAMLI" userId="a39b014c-4f7f-4c1a-90c1-678384d8a843" providerId="ADAL" clId="{9997459F-D061-4C54-86A9-8B70CB86742C}" dt="2022-04-14T06:04:11.455" v="3708" actId="478"/>
          <ac:spMkLst>
            <pc:docMk/>
            <pc:sldMk cId="1913732935" sldId="294"/>
            <ac:spMk id="2" creationId="{B2CB52A5-3905-4B54-879A-202BD317B819}"/>
          </ac:spMkLst>
        </pc:spChg>
        <pc:spChg chg="del">
          <ac:chgData name="MUHAMMAD NAZHAN BIN RAMLI" userId="a39b014c-4f7f-4c1a-90c1-678384d8a843" providerId="ADAL" clId="{9997459F-D061-4C54-86A9-8B70CB86742C}" dt="2022-04-14T06:04:10.269" v="3707" actId="478"/>
          <ac:spMkLst>
            <pc:docMk/>
            <pc:sldMk cId="1913732935" sldId="294"/>
            <ac:spMk id="3" creationId="{348EEC95-22EC-49DA-A94C-16294D50B926}"/>
          </ac:spMkLst>
        </pc:spChg>
        <pc:spChg chg="del">
          <ac:chgData name="MUHAMMAD NAZHAN BIN RAMLI" userId="a39b014c-4f7f-4c1a-90c1-678384d8a843" providerId="ADAL" clId="{9997459F-D061-4C54-86A9-8B70CB86742C}" dt="2022-04-14T06:04:12.253" v="3709" actId="478"/>
          <ac:spMkLst>
            <pc:docMk/>
            <pc:sldMk cId="1913732935" sldId="294"/>
            <ac:spMk id="4" creationId="{86AD48F3-FEDB-45DC-901E-CFDB0507D062}"/>
          </ac:spMkLst>
        </pc:spChg>
        <pc:picChg chg="add mod ord">
          <ac:chgData name="MUHAMMAD NAZHAN BIN RAMLI" userId="a39b014c-4f7f-4c1a-90c1-678384d8a843" providerId="ADAL" clId="{9997459F-D061-4C54-86A9-8B70CB86742C}" dt="2022-04-14T06:05:18.076" v="3726" actId="1076"/>
          <ac:picMkLst>
            <pc:docMk/>
            <pc:sldMk cId="1913732935" sldId="294"/>
            <ac:picMk id="6" creationId="{32194AFD-0A66-4A93-B95B-6216526228A2}"/>
          </ac:picMkLst>
        </pc:picChg>
        <pc:picChg chg="add mod">
          <ac:chgData name="MUHAMMAD NAZHAN BIN RAMLI" userId="a39b014c-4f7f-4c1a-90c1-678384d8a843" providerId="ADAL" clId="{9997459F-D061-4C54-86A9-8B70CB86742C}" dt="2022-04-14T06:05:01.777" v="3720" actId="1076"/>
          <ac:picMkLst>
            <pc:docMk/>
            <pc:sldMk cId="1913732935" sldId="294"/>
            <ac:picMk id="10242" creationId="{658C40D1-4A74-48A2-8DA6-66DD0B67A3DD}"/>
          </ac:picMkLst>
        </pc:picChg>
        <pc:picChg chg="add mod">
          <ac:chgData name="MUHAMMAD NAZHAN BIN RAMLI" userId="a39b014c-4f7f-4c1a-90c1-678384d8a843" providerId="ADAL" clId="{9997459F-D061-4C54-86A9-8B70CB86742C}" dt="2022-04-14T06:05:05.519" v="3721" actId="1076"/>
          <ac:picMkLst>
            <pc:docMk/>
            <pc:sldMk cId="1913732935" sldId="294"/>
            <ac:picMk id="10244" creationId="{1637B041-75C4-468E-BA8A-B4E22FC1D6BF}"/>
          </ac:picMkLst>
        </pc:picChg>
      </pc:sldChg>
      <pc:sldChg chg="addSp delSp modSp new del mod">
        <pc:chgData name="MUHAMMAD NAZHAN BIN RAMLI" userId="a39b014c-4f7f-4c1a-90c1-678384d8a843" providerId="ADAL" clId="{9997459F-D061-4C54-86A9-8B70CB86742C}" dt="2022-04-14T06:40:42.187" v="4019" actId="47"/>
        <pc:sldMkLst>
          <pc:docMk/>
          <pc:sldMk cId="739342808" sldId="295"/>
        </pc:sldMkLst>
        <pc:spChg chg="del">
          <ac:chgData name="MUHAMMAD NAZHAN BIN RAMLI" userId="a39b014c-4f7f-4c1a-90c1-678384d8a843" providerId="ADAL" clId="{9997459F-D061-4C54-86A9-8B70CB86742C}" dt="2022-04-14T06:05:30.262" v="3729" actId="478"/>
          <ac:spMkLst>
            <pc:docMk/>
            <pc:sldMk cId="739342808" sldId="295"/>
            <ac:spMk id="2" creationId="{1F011A76-586A-4010-9933-B2B4B4DA6309}"/>
          </ac:spMkLst>
        </pc:spChg>
        <pc:spChg chg="del">
          <ac:chgData name="MUHAMMAD NAZHAN BIN RAMLI" userId="a39b014c-4f7f-4c1a-90c1-678384d8a843" providerId="ADAL" clId="{9997459F-D061-4C54-86A9-8B70CB86742C}" dt="2022-04-14T06:05:29.526" v="3728" actId="478"/>
          <ac:spMkLst>
            <pc:docMk/>
            <pc:sldMk cId="739342808" sldId="295"/>
            <ac:spMk id="3" creationId="{06FFB57B-0802-4729-A034-5134A614D948}"/>
          </ac:spMkLst>
        </pc:spChg>
        <pc:spChg chg="del">
          <ac:chgData name="MUHAMMAD NAZHAN BIN RAMLI" userId="a39b014c-4f7f-4c1a-90c1-678384d8a843" providerId="ADAL" clId="{9997459F-D061-4C54-86A9-8B70CB86742C}" dt="2022-04-14T06:05:31.218" v="3730" actId="478"/>
          <ac:spMkLst>
            <pc:docMk/>
            <pc:sldMk cId="739342808" sldId="295"/>
            <ac:spMk id="4" creationId="{3706DA48-C867-4D53-B7D6-19AE20EB66C4}"/>
          </ac:spMkLst>
        </pc:spChg>
        <pc:spChg chg="add mod">
          <ac:chgData name="MUHAMMAD NAZHAN BIN RAMLI" userId="a39b014c-4f7f-4c1a-90c1-678384d8a843" providerId="ADAL" clId="{9997459F-D061-4C54-86A9-8B70CB86742C}" dt="2022-04-14T06:05:39.572" v="3731"/>
          <ac:spMkLst>
            <pc:docMk/>
            <pc:sldMk cId="739342808" sldId="295"/>
            <ac:spMk id="5" creationId="{D57BF870-AF86-4187-9A2B-90135BB82362}"/>
          </ac:spMkLst>
        </pc:spChg>
        <pc:spChg chg="add mod">
          <ac:chgData name="MUHAMMAD NAZHAN BIN RAMLI" userId="a39b014c-4f7f-4c1a-90c1-678384d8a843" providerId="ADAL" clId="{9997459F-D061-4C54-86A9-8B70CB86742C}" dt="2022-04-14T06:06:37.753" v="3734" actId="20577"/>
          <ac:spMkLst>
            <pc:docMk/>
            <pc:sldMk cId="739342808" sldId="295"/>
            <ac:spMk id="6" creationId="{4A6D9599-C27C-4F01-9B13-8180F3E0C6DD}"/>
          </ac:spMkLst>
        </pc:spChg>
      </pc:sldChg>
      <pc:sldChg chg="addSp delSp modSp new mod">
        <pc:chgData name="MUHAMMAD NAZHAN BIN RAMLI" userId="a39b014c-4f7f-4c1a-90c1-678384d8a843" providerId="ADAL" clId="{9997459F-D061-4C54-86A9-8B70CB86742C}" dt="2022-04-14T06:14:16.573" v="3808" actId="1076"/>
        <pc:sldMkLst>
          <pc:docMk/>
          <pc:sldMk cId="1680984873" sldId="296"/>
        </pc:sldMkLst>
        <pc:spChg chg="del">
          <ac:chgData name="MUHAMMAD NAZHAN BIN RAMLI" userId="a39b014c-4f7f-4c1a-90c1-678384d8a843" providerId="ADAL" clId="{9997459F-D061-4C54-86A9-8B70CB86742C}" dt="2022-04-14T06:14:14.150" v="3805" actId="478"/>
          <ac:spMkLst>
            <pc:docMk/>
            <pc:sldMk cId="1680984873" sldId="296"/>
            <ac:spMk id="2" creationId="{DF5284EA-004D-4C4A-BD0E-485BF09B6619}"/>
          </ac:spMkLst>
        </pc:spChg>
        <pc:spChg chg="del">
          <ac:chgData name="MUHAMMAD NAZHAN BIN RAMLI" userId="a39b014c-4f7f-4c1a-90c1-678384d8a843" providerId="ADAL" clId="{9997459F-D061-4C54-86A9-8B70CB86742C}" dt="2022-04-14T06:14:13.813" v="3804" actId="478"/>
          <ac:spMkLst>
            <pc:docMk/>
            <pc:sldMk cId="1680984873" sldId="296"/>
            <ac:spMk id="3" creationId="{C8B17420-9C3F-4E68-83FA-E856E4D24117}"/>
          </ac:spMkLst>
        </pc:spChg>
        <pc:spChg chg="del">
          <ac:chgData name="MUHAMMAD NAZHAN BIN RAMLI" userId="a39b014c-4f7f-4c1a-90c1-678384d8a843" providerId="ADAL" clId="{9997459F-D061-4C54-86A9-8B70CB86742C}" dt="2022-04-14T06:14:14.859" v="3806" actId="478"/>
          <ac:spMkLst>
            <pc:docMk/>
            <pc:sldMk cId="1680984873" sldId="296"/>
            <ac:spMk id="4" creationId="{A888711A-291B-4DBE-A177-E0729B18F26E}"/>
          </ac:spMkLst>
        </pc:spChg>
        <pc:picChg chg="add mod">
          <ac:chgData name="MUHAMMAD NAZHAN BIN RAMLI" userId="a39b014c-4f7f-4c1a-90c1-678384d8a843" providerId="ADAL" clId="{9997459F-D061-4C54-86A9-8B70CB86742C}" dt="2022-04-14T06:14:16.573" v="3808" actId="1076"/>
          <ac:picMkLst>
            <pc:docMk/>
            <pc:sldMk cId="1680984873" sldId="296"/>
            <ac:picMk id="6" creationId="{CE98AFB2-11FA-4B73-9D95-1C3BEAC5E875}"/>
          </ac:picMkLst>
        </pc:picChg>
      </pc:sldChg>
      <pc:sldChg chg="add del">
        <pc:chgData name="MUHAMMAD NAZHAN BIN RAMLI" userId="a39b014c-4f7f-4c1a-90c1-678384d8a843" providerId="ADAL" clId="{9997459F-D061-4C54-86A9-8B70CB86742C}" dt="2022-04-14T06:18:02.528" v="3810"/>
        <pc:sldMkLst>
          <pc:docMk/>
          <pc:sldMk cId="709597078" sldId="297"/>
        </pc:sldMkLst>
      </pc:sldChg>
      <pc:sldChg chg="add del">
        <pc:chgData name="MUHAMMAD NAZHAN BIN RAMLI" userId="a39b014c-4f7f-4c1a-90c1-678384d8a843" providerId="ADAL" clId="{9997459F-D061-4C54-86A9-8B70CB86742C}" dt="2022-04-14T06:18:07.093" v="3814"/>
        <pc:sldMkLst>
          <pc:docMk/>
          <pc:sldMk cId="2584236588" sldId="297"/>
        </pc:sldMkLst>
      </pc:sldChg>
      <pc:sldChg chg="add del">
        <pc:chgData name="MUHAMMAD NAZHAN BIN RAMLI" userId="a39b014c-4f7f-4c1a-90c1-678384d8a843" providerId="ADAL" clId="{9997459F-D061-4C54-86A9-8B70CB86742C}" dt="2022-04-14T06:18:04.911" v="3812"/>
        <pc:sldMkLst>
          <pc:docMk/>
          <pc:sldMk cId="3323576057" sldId="297"/>
        </pc:sldMkLst>
      </pc:sldChg>
      <pc:sldChg chg="addSp delSp modSp new mod">
        <pc:chgData name="MUHAMMAD NAZHAN BIN RAMLI" userId="a39b014c-4f7f-4c1a-90c1-678384d8a843" providerId="ADAL" clId="{9997459F-D061-4C54-86A9-8B70CB86742C}" dt="2022-04-14T06:29:23.175" v="3871" actId="1076"/>
        <pc:sldMkLst>
          <pc:docMk/>
          <pc:sldMk cId="4098082450" sldId="297"/>
        </pc:sldMkLst>
        <pc:spChg chg="del">
          <ac:chgData name="MUHAMMAD NAZHAN BIN RAMLI" userId="a39b014c-4f7f-4c1a-90c1-678384d8a843" providerId="ADAL" clId="{9997459F-D061-4C54-86A9-8B70CB86742C}" dt="2022-04-14T06:25:23.021" v="3833" actId="478"/>
          <ac:spMkLst>
            <pc:docMk/>
            <pc:sldMk cId="4098082450" sldId="297"/>
            <ac:spMk id="2" creationId="{314FC465-7B9D-4D19-AE9B-693852C2860F}"/>
          </ac:spMkLst>
        </pc:spChg>
        <pc:spChg chg="del">
          <ac:chgData name="MUHAMMAD NAZHAN BIN RAMLI" userId="a39b014c-4f7f-4c1a-90c1-678384d8a843" providerId="ADAL" clId="{9997459F-D061-4C54-86A9-8B70CB86742C}" dt="2022-04-14T06:25:22.424" v="3832" actId="478"/>
          <ac:spMkLst>
            <pc:docMk/>
            <pc:sldMk cId="4098082450" sldId="297"/>
            <ac:spMk id="3" creationId="{E8803CCB-0B49-47FD-BB80-F0A3509D2049}"/>
          </ac:spMkLst>
        </pc:spChg>
        <pc:spChg chg="del">
          <ac:chgData name="MUHAMMAD NAZHAN BIN RAMLI" userId="a39b014c-4f7f-4c1a-90c1-678384d8a843" providerId="ADAL" clId="{9997459F-D061-4C54-86A9-8B70CB86742C}" dt="2022-04-14T06:25:23.842" v="3834" actId="478"/>
          <ac:spMkLst>
            <pc:docMk/>
            <pc:sldMk cId="4098082450" sldId="297"/>
            <ac:spMk id="4" creationId="{B2D49BBF-2681-4371-A833-D62C1888A70D}"/>
          </ac:spMkLst>
        </pc:spChg>
        <pc:spChg chg="add mod">
          <ac:chgData name="MUHAMMAD NAZHAN BIN RAMLI" userId="a39b014c-4f7f-4c1a-90c1-678384d8a843" providerId="ADAL" clId="{9997459F-D061-4C54-86A9-8B70CB86742C}" dt="2022-04-14T06:25:31.836" v="3835"/>
          <ac:spMkLst>
            <pc:docMk/>
            <pc:sldMk cId="4098082450" sldId="297"/>
            <ac:spMk id="5" creationId="{BE57868F-0DA5-4879-944E-6FCBA138968A}"/>
          </ac:spMkLst>
        </pc:spChg>
        <pc:spChg chg="add mod">
          <ac:chgData name="MUHAMMAD NAZHAN BIN RAMLI" userId="a39b014c-4f7f-4c1a-90c1-678384d8a843" providerId="ADAL" clId="{9997459F-D061-4C54-86A9-8B70CB86742C}" dt="2022-04-14T06:28:34.521" v="3850" actId="20577"/>
          <ac:spMkLst>
            <pc:docMk/>
            <pc:sldMk cId="4098082450" sldId="297"/>
            <ac:spMk id="6" creationId="{3BBFB968-EFEF-4B38-B16E-9A49522AFE1F}"/>
          </ac:spMkLst>
        </pc:spChg>
        <pc:spChg chg="add mod">
          <ac:chgData name="MUHAMMAD NAZHAN BIN RAMLI" userId="a39b014c-4f7f-4c1a-90c1-678384d8a843" providerId="ADAL" clId="{9997459F-D061-4C54-86A9-8B70CB86742C}" dt="2022-04-14T06:29:19.888" v="3870" actId="20577"/>
          <ac:spMkLst>
            <pc:docMk/>
            <pc:sldMk cId="4098082450" sldId="297"/>
            <ac:spMk id="11" creationId="{8E821832-0D8D-4A4E-B472-4964C21F067D}"/>
          </ac:spMkLst>
        </pc:spChg>
        <pc:picChg chg="add mod">
          <ac:chgData name="MUHAMMAD NAZHAN BIN RAMLI" userId="a39b014c-4f7f-4c1a-90c1-678384d8a843" providerId="ADAL" clId="{9997459F-D061-4C54-86A9-8B70CB86742C}" dt="2022-04-14T06:29:23.175" v="3871" actId="1076"/>
          <ac:picMkLst>
            <pc:docMk/>
            <pc:sldMk cId="4098082450" sldId="297"/>
            <ac:picMk id="8" creationId="{3ADB8128-ABF8-4F2D-93B7-E7864E71AAA0}"/>
          </ac:picMkLst>
        </pc:picChg>
        <pc:picChg chg="add mod modCrop">
          <ac:chgData name="MUHAMMAD NAZHAN BIN RAMLI" userId="a39b014c-4f7f-4c1a-90c1-678384d8a843" providerId="ADAL" clId="{9997459F-D061-4C54-86A9-8B70CB86742C}" dt="2022-04-14T06:29:00.121" v="3858" actId="1076"/>
          <ac:picMkLst>
            <pc:docMk/>
            <pc:sldMk cId="4098082450" sldId="297"/>
            <ac:picMk id="10" creationId="{7C54B6E7-A27D-42F9-99A0-F5039FBF0443}"/>
          </ac:picMkLst>
        </pc:picChg>
      </pc:sldChg>
      <pc:sldChg chg="addSp delSp modSp new mod">
        <pc:chgData name="MUHAMMAD NAZHAN BIN RAMLI" userId="a39b014c-4f7f-4c1a-90c1-678384d8a843" providerId="ADAL" clId="{9997459F-D061-4C54-86A9-8B70CB86742C}" dt="2022-04-14T06:40:05.485" v="4017" actId="1076"/>
        <pc:sldMkLst>
          <pc:docMk/>
          <pc:sldMk cId="2616058167" sldId="298"/>
        </pc:sldMkLst>
        <pc:spChg chg="del">
          <ac:chgData name="MUHAMMAD NAZHAN BIN RAMLI" userId="a39b014c-4f7f-4c1a-90c1-678384d8a843" providerId="ADAL" clId="{9997459F-D061-4C54-86A9-8B70CB86742C}" dt="2022-04-14T06:30:27.912" v="3875" actId="478"/>
          <ac:spMkLst>
            <pc:docMk/>
            <pc:sldMk cId="2616058167" sldId="298"/>
            <ac:spMk id="2" creationId="{0AA8ACB9-C070-40E0-BEB5-5EB06CAA7641}"/>
          </ac:spMkLst>
        </pc:spChg>
        <pc:spChg chg="del">
          <ac:chgData name="MUHAMMAD NAZHAN BIN RAMLI" userId="a39b014c-4f7f-4c1a-90c1-678384d8a843" providerId="ADAL" clId="{9997459F-D061-4C54-86A9-8B70CB86742C}" dt="2022-04-14T06:30:25.954" v="3873" actId="478"/>
          <ac:spMkLst>
            <pc:docMk/>
            <pc:sldMk cId="2616058167" sldId="298"/>
            <ac:spMk id="3" creationId="{D8F096AB-3B9A-41D8-AF0C-61679195EE0C}"/>
          </ac:spMkLst>
        </pc:spChg>
        <pc:spChg chg="del">
          <ac:chgData name="MUHAMMAD NAZHAN BIN RAMLI" userId="a39b014c-4f7f-4c1a-90c1-678384d8a843" providerId="ADAL" clId="{9997459F-D061-4C54-86A9-8B70CB86742C}" dt="2022-04-14T06:30:26.709" v="3874" actId="478"/>
          <ac:spMkLst>
            <pc:docMk/>
            <pc:sldMk cId="2616058167" sldId="298"/>
            <ac:spMk id="4" creationId="{9A851B20-BCB8-4386-B894-332C16EFFA72}"/>
          </ac:spMkLst>
        </pc:spChg>
        <pc:spChg chg="add mod">
          <ac:chgData name="MUHAMMAD NAZHAN BIN RAMLI" userId="a39b014c-4f7f-4c1a-90c1-678384d8a843" providerId="ADAL" clId="{9997459F-D061-4C54-86A9-8B70CB86742C}" dt="2022-04-14T06:30:49.029" v="3900" actId="14100"/>
          <ac:spMkLst>
            <pc:docMk/>
            <pc:sldMk cId="2616058167" sldId="298"/>
            <ac:spMk id="7" creationId="{DBAD341F-55E2-4CD5-9C5E-994806B33878}"/>
          </ac:spMkLst>
        </pc:spChg>
        <pc:spChg chg="add mod">
          <ac:chgData name="MUHAMMAD NAZHAN BIN RAMLI" userId="a39b014c-4f7f-4c1a-90c1-678384d8a843" providerId="ADAL" clId="{9997459F-D061-4C54-86A9-8B70CB86742C}" dt="2022-04-14T06:40:05.485" v="4017" actId="1076"/>
          <ac:spMkLst>
            <pc:docMk/>
            <pc:sldMk cId="2616058167" sldId="298"/>
            <ac:spMk id="10" creationId="{95A7D6D5-9591-422F-9AB8-E3689336FC1D}"/>
          </ac:spMkLst>
        </pc:spChg>
        <pc:picChg chg="add del mod">
          <ac:chgData name="MUHAMMAD NAZHAN BIN RAMLI" userId="a39b014c-4f7f-4c1a-90c1-678384d8a843" providerId="ADAL" clId="{9997459F-D061-4C54-86A9-8B70CB86742C}" dt="2022-04-14T06:37:01.308" v="3996" actId="478"/>
          <ac:picMkLst>
            <pc:docMk/>
            <pc:sldMk cId="2616058167" sldId="298"/>
            <ac:picMk id="6" creationId="{C412F0DE-1FBF-45A4-A5D5-9905A2D9A777}"/>
          </ac:picMkLst>
        </pc:picChg>
        <pc:picChg chg="add del mod">
          <ac:chgData name="MUHAMMAD NAZHAN BIN RAMLI" userId="a39b014c-4f7f-4c1a-90c1-678384d8a843" providerId="ADAL" clId="{9997459F-D061-4C54-86A9-8B70CB86742C}" dt="2022-04-14T06:37:02.806" v="3997" actId="478"/>
          <ac:picMkLst>
            <pc:docMk/>
            <pc:sldMk cId="2616058167" sldId="298"/>
            <ac:picMk id="9" creationId="{AD27448D-1A2E-46D1-93AD-B220DFE2472C}"/>
          </ac:picMkLst>
        </pc:picChg>
        <pc:picChg chg="add mod">
          <ac:chgData name="MUHAMMAD NAZHAN BIN RAMLI" userId="a39b014c-4f7f-4c1a-90c1-678384d8a843" providerId="ADAL" clId="{9997459F-D061-4C54-86A9-8B70CB86742C}" dt="2022-04-14T06:37:34.258" v="4008" actId="1076"/>
          <ac:picMkLst>
            <pc:docMk/>
            <pc:sldMk cId="2616058167" sldId="298"/>
            <ac:picMk id="12" creationId="{906E2399-AB60-4F76-94F4-2DF42F046D68}"/>
          </ac:picMkLst>
        </pc:picChg>
        <pc:picChg chg="add mod">
          <ac:chgData name="MUHAMMAD NAZHAN BIN RAMLI" userId="a39b014c-4f7f-4c1a-90c1-678384d8a843" providerId="ADAL" clId="{9997459F-D061-4C54-86A9-8B70CB86742C}" dt="2022-04-14T06:37:32.976" v="4007" actId="1076"/>
          <ac:picMkLst>
            <pc:docMk/>
            <pc:sldMk cId="2616058167" sldId="298"/>
            <ac:picMk id="14" creationId="{AD90D1DA-A799-4221-8E71-09192EE91536}"/>
          </ac:picMkLst>
        </pc:picChg>
      </pc:sldChg>
      <pc:sldChg chg="addSp delSp modSp new mod">
        <pc:chgData name="MUHAMMAD NAZHAN BIN RAMLI" userId="a39b014c-4f7f-4c1a-90c1-678384d8a843" providerId="ADAL" clId="{9997459F-D061-4C54-86A9-8B70CB86742C}" dt="2022-04-14T06:33:18.099" v="3957" actId="20577"/>
        <pc:sldMkLst>
          <pc:docMk/>
          <pc:sldMk cId="1084380954" sldId="299"/>
        </pc:sldMkLst>
        <pc:spChg chg="del">
          <ac:chgData name="MUHAMMAD NAZHAN BIN RAMLI" userId="a39b014c-4f7f-4c1a-90c1-678384d8a843" providerId="ADAL" clId="{9997459F-D061-4C54-86A9-8B70CB86742C}" dt="2022-04-14T06:32:21.280" v="3914" actId="478"/>
          <ac:spMkLst>
            <pc:docMk/>
            <pc:sldMk cId="1084380954" sldId="299"/>
            <ac:spMk id="2" creationId="{0AF55843-F967-4B97-8247-2DC6FDEAAD8B}"/>
          </ac:spMkLst>
        </pc:spChg>
        <pc:spChg chg="del">
          <ac:chgData name="MUHAMMAD NAZHAN BIN RAMLI" userId="a39b014c-4f7f-4c1a-90c1-678384d8a843" providerId="ADAL" clId="{9997459F-D061-4C54-86A9-8B70CB86742C}" dt="2022-04-14T06:32:22.641" v="3916" actId="478"/>
          <ac:spMkLst>
            <pc:docMk/>
            <pc:sldMk cId="1084380954" sldId="299"/>
            <ac:spMk id="3" creationId="{ABBA6313-1185-4B6D-A01E-16E63297E6B1}"/>
          </ac:spMkLst>
        </pc:spChg>
        <pc:spChg chg="del">
          <ac:chgData name="MUHAMMAD NAZHAN BIN RAMLI" userId="a39b014c-4f7f-4c1a-90c1-678384d8a843" providerId="ADAL" clId="{9997459F-D061-4C54-86A9-8B70CB86742C}" dt="2022-04-14T06:32:21.842" v="3915" actId="478"/>
          <ac:spMkLst>
            <pc:docMk/>
            <pc:sldMk cId="1084380954" sldId="299"/>
            <ac:spMk id="4" creationId="{0FEC3979-E78A-4B60-87B2-187FB4610392}"/>
          </ac:spMkLst>
        </pc:spChg>
        <pc:spChg chg="add mod">
          <ac:chgData name="MUHAMMAD NAZHAN BIN RAMLI" userId="a39b014c-4f7f-4c1a-90c1-678384d8a843" providerId="ADAL" clId="{9997459F-D061-4C54-86A9-8B70CB86742C}" dt="2022-04-14T06:32:36.140" v="3944" actId="14100"/>
          <ac:spMkLst>
            <pc:docMk/>
            <pc:sldMk cId="1084380954" sldId="299"/>
            <ac:spMk id="5" creationId="{5E42AA83-8B7E-4948-BF21-E49FC849B31C}"/>
          </ac:spMkLst>
        </pc:spChg>
        <pc:spChg chg="add mod">
          <ac:chgData name="MUHAMMAD NAZHAN BIN RAMLI" userId="a39b014c-4f7f-4c1a-90c1-678384d8a843" providerId="ADAL" clId="{9997459F-D061-4C54-86A9-8B70CB86742C}" dt="2022-04-14T06:33:18.099" v="3957" actId="20577"/>
          <ac:spMkLst>
            <pc:docMk/>
            <pc:sldMk cId="1084380954" sldId="299"/>
            <ac:spMk id="10" creationId="{0AA0ABC2-A900-4641-80A4-39206DA440E2}"/>
          </ac:spMkLst>
        </pc:spChg>
        <pc:picChg chg="add mod">
          <ac:chgData name="MUHAMMAD NAZHAN BIN RAMLI" userId="a39b014c-4f7f-4c1a-90c1-678384d8a843" providerId="ADAL" clId="{9997459F-D061-4C54-86A9-8B70CB86742C}" dt="2022-04-14T06:32:53.075" v="3949" actId="14100"/>
          <ac:picMkLst>
            <pc:docMk/>
            <pc:sldMk cId="1084380954" sldId="299"/>
            <ac:picMk id="7" creationId="{44A845E8-5EDF-447A-8A51-319115CB203A}"/>
          </ac:picMkLst>
        </pc:picChg>
        <pc:picChg chg="add mod">
          <ac:chgData name="MUHAMMAD NAZHAN BIN RAMLI" userId="a39b014c-4f7f-4c1a-90c1-678384d8a843" providerId="ADAL" clId="{9997459F-D061-4C54-86A9-8B70CB86742C}" dt="2022-04-14T06:33:07.071" v="3952" actId="1076"/>
          <ac:picMkLst>
            <pc:docMk/>
            <pc:sldMk cId="1084380954" sldId="299"/>
            <ac:picMk id="9" creationId="{9B007943-5CEC-4962-BF40-39CEC1C732A5}"/>
          </ac:picMkLst>
        </pc:picChg>
      </pc:sldChg>
      <pc:sldChg chg="addSp delSp modSp new mod">
        <pc:chgData name="MUHAMMAD NAZHAN BIN RAMLI" userId="a39b014c-4f7f-4c1a-90c1-678384d8a843" providerId="ADAL" clId="{9997459F-D061-4C54-86A9-8B70CB86742C}" dt="2022-04-14T06:34:50.553" v="3995" actId="1076"/>
        <pc:sldMkLst>
          <pc:docMk/>
          <pc:sldMk cId="52115746" sldId="300"/>
        </pc:sldMkLst>
        <pc:spChg chg="del">
          <ac:chgData name="MUHAMMAD NAZHAN BIN RAMLI" userId="a39b014c-4f7f-4c1a-90c1-678384d8a843" providerId="ADAL" clId="{9997459F-D061-4C54-86A9-8B70CB86742C}" dt="2022-04-14T06:34:04.658" v="3962" actId="478"/>
          <ac:spMkLst>
            <pc:docMk/>
            <pc:sldMk cId="52115746" sldId="300"/>
            <ac:spMk id="2" creationId="{349D7FC0-94E4-485B-89E8-E540A91BE77E}"/>
          </ac:spMkLst>
        </pc:spChg>
        <pc:spChg chg="del">
          <ac:chgData name="MUHAMMAD NAZHAN BIN RAMLI" userId="a39b014c-4f7f-4c1a-90c1-678384d8a843" providerId="ADAL" clId="{9997459F-D061-4C54-86A9-8B70CB86742C}" dt="2022-04-14T06:34:00.198" v="3959" actId="478"/>
          <ac:spMkLst>
            <pc:docMk/>
            <pc:sldMk cId="52115746" sldId="300"/>
            <ac:spMk id="3" creationId="{1F6B3F66-D57E-45AF-9605-4B54DF1E8884}"/>
          </ac:spMkLst>
        </pc:spChg>
        <pc:spChg chg="del mod">
          <ac:chgData name="MUHAMMAD NAZHAN BIN RAMLI" userId="a39b014c-4f7f-4c1a-90c1-678384d8a843" providerId="ADAL" clId="{9997459F-D061-4C54-86A9-8B70CB86742C}" dt="2022-04-14T06:34:01.609" v="3961" actId="478"/>
          <ac:spMkLst>
            <pc:docMk/>
            <pc:sldMk cId="52115746" sldId="300"/>
            <ac:spMk id="4" creationId="{765A08BB-CF69-4996-A858-AAC827241525}"/>
          </ac:spMkLst>
        </pc:spChg>
        <pc:spChg chg="add mod">
          <ac:chgData name="MUHAMMAD NAZHAN BIN RAMLI" userId="a39b014c-4f7f-4c1a-90c1-678384d8a843" providerId="ADAL" clId="{9997459F-D061-4C54-86A9-8B70CB86742C}" dt="2022-04-14T06:34:20.625" v="3978" actId="14100"/>
          <ac:spMkLst>
            <pc:docMk/>
            <pc:sldMk cId="52115746" sldId="300"/>
            <ac:spMk id="7" creationId="{7B8D332D-1399-4C74-9584-685EBEC17F9F}"/>
          </ac:spMkLst>
        </pc:spChg>
        <pc:spChg chg="add mod">
          <ac:chgData name="MUHAMMAD NAZHAN BIN RAMLI" userId="a39b014c-4f7f-4c1a-90c1-678384d8a843" providerId="ADAL" clId="{9997459F-D061-4C54-86A9-8B70CB86742C}" dt="2022-04-14T06:34:50.553" v="3995" actId="1076"/>
          <ac:spMkLst>
            <pc:docMk/>
            <pc:sldMk cId="52115746" sldId="300"/>
            <ac:spMk id="8" creationId="{6085FC94-3E63-402F-8100-C7C4005529EB}"/>
          </ac:spMkLst>
        </pc:spChg>
        <pc:picChg chg="add mod">
          <ac:chgData name="MUHAMMAD NAZHAN BIN RAMLI" userId="a39b014c-4f7f-4c1a-90c1-678384d8a843" providerId="ADAL" clId="{9997459F-D061-4C54-86A9-8B70CB86742C}" dt="2022-04-14T06:34:48.691" v="3994" actId="1076"/>
          <ac:picMkLst>
            <pc:docMk/>
            <pc:sldMk cId="52115746" sldId="300"/>
            <ac:picMk id="6" creationId="{0BD54573-2681-418D-843B-FA5A530A0DDE}"/>
          </ac:picMkLst>
        </pc:picChg>
      </pc:sldChg>
      <pc:sldChg chg="addSp delSp modSp mod">
        <pc:chgData name="MUHAMMAD NAZHAN BIN RAMLI" userId="a39b014c-4f7f-4c1a-90c1-678384d8a843" providerId="ADAL" clId="{9997459F-D061-4C54-86A9-8B70CB86742C}" dt="2022-04-14T06:46:03.102" v="4096" actId="1076"/>
        <pc:sldMkLst>
          <pc:docMk/>
          <pc:sldMk cId="2135289369" sldId="301"/>
        </pc:sldMkLst>
        <pc:spChg chg="mod">
          <ac:chgData name="MUHAMMAD NAZHAN BIN RAMLI" userId="a39b014c-4f7f-4c1a-90c1-678384d8a843" providerId="ADAL" clId="{9997459F-D061-4C54-86A9-8B70CB86742C}" dt="2022-04-14T06:43:19.496" v="4072" actId="14100"/>
          <ac:spMkLst>
            <pc:docMk/>
            <pc:sldMk cId="2135289369" sldId="301"/>
            <ac:spMk id="6" creationId="{78832D3D-3D0C-498B-A441-098602DF051B}"/>
          </ac:spMkLst>
        </pc:spChg>
        <pc:picChg chg="add del mod modCrop">
          <ac:chgData name="MUHAMMAD NAZHAN BIN RAMLI" userId="a39b014c-4f7f-4c1a-90c1-678384d8a843" providerId="ADAL" clId="{9997459F-D061-4C54-86A9-8B70CB86742C}" dt="2022-04-14T06:45:14.112" v="4085" actId="478"/>
          <ac:picMkLst>
            <pc:docMk/>
            <pc:sldMk cId="2135289369" sldId="301"/>
            <ac:picMk id="2" creationId="{8FB3971B-9643-435D-B931-1C40523C536B}"/>
          </ac:picMkLst>
        </pc:picChg>
        <pc:picChg chg="add mod">
          <ac:chgData name="MUHAMMAD NAZHAN BIN RAMLI" userId="a39b014c-4f7f-4c1a-90c1-678384d8a843" providerId="ADAL" clId="{9997459F-D061-4C54-86A9-8B70CB86742C}" dt="2022-04-14T06:45:49.348" v="4094" actId="1076"/>
          <ac:picMkLst>
            <pc:docMk/>
            <pc:sldMk cId="2135289369" sldId="301"/>
            <ac:picMk id="4" creationId="{4856F5FE-9B93-4B62-9BFD-246F85D3ED64}"/>
          </ac:picMkLst>
        </pc:picChg>
        <pc:picChg chg="add mod">
          <ac:chgData name="MUHAMMAD NAZHAN BIN RAMLI" userId="a39b014c-4f7f-4c1a-90c1-678384d8a843" providerId="ADAL" clId="{9997459F-D061-4C54-86A9-8B70CB86742C}" dt="2022-04-14T06:46:03.102" v="4096" actId="1076"/>
          <ac:picMkLst>
            <pc:docMk/>
            <pc:sldMk cId="2135289369" sldId="301"/>
            <ac:picMk id="8" creationId="{A7AC8578-55FF-46F4-A889-E9340AE31DF9}"/>
          </ac:picMkLst>
        </pc:picChg>
        <pc:picChg chg="del">
          <ac:chgData name="MUHAMMAD NAZHAN BIN RAMLI" userId="a39b014c-4f7f-4c1a-90c1-678384d8a843" providerId="ADAL" clId="{9997459F-D061-4C54-86A9-8B70CB86742C}" dt="2022-04-14T06:41:43.892" v="4025" actId="478"/>
          <ac:picMkLst>
            <pc:docMk/>
            <pc:sldMk cId="2135289369" sldId="301"/>
            <ac:picMk id="14" creationId="{7E4A160E-D3F3-492A-8E48-1958F077B893}"/>
          </ac:picMkLst>
        </pc:picChg>
        <pc:picChg chg="del">
          <ac:chgData name="MUHAMMAD NAZHAN BIN RAMLI" userId="a39b014c-4f7f-4c1a-90c1-678384d8a843" providerId="ADAL" clId="{9997459F-D061-4C54-86A9-8B70CB86742C}" dt="2022-04-14T06:41:44.747" v="4027" actId="478"/>
          <ac:picMkLst>
            <pc:docMk/>
            <pc:sldMk cId="2135289369" sldId="301"/>
            <ac:picMk id="16" creationId="{F30A0B45-B149-4DFA-8343-C93C73100417}"/>
          </ac:picMkLst>
        </pc:picChg>
        <pc:picChg chg="del">
          <ac:chgData name="MUHAMMAD NAZHAN BIN RAMLI" userId="a39b014c-4f7f-4c1a-90c1-678384d8a843" providerId="ADAL" clId="{9997459F-D061-4C54-86A9-8B70CB86742C}" dt="2022-04-14T06:41:45.184" v="4028" actId="478"/>
          <ac:picMkLst>
            <pc:docMk/>
            <pc:sldMk cId="2135289369" sldId="301"/>
            <ac:picMk id="18" creationId="{757A2A99-DC33-4834-8EB4-272C3DBA84C1}"/>
          </ac:picMkLst>
        </pc:picChg>
        <pc:picChg chg="del">
          <ac:chgData name="MUHAMMAD NAZHAN BIN RAMLI" userId="a39b014c-4f7f-4c1a-90c1-678384d8a843" providerId="ADAL" clId="{9997459F-D061-4C54-86A9-8B70CB86742C}" dt="2022-04-14T06:41:44.222" v="4026" actId="478"/>
          <ac:picMkLst>
            <pc:docMk/>
            <pc:sldMk cId="2135289369" sldId="301"/>
            <ac:picMk id="20" creationId="{251BEFEE-7276-483E-9A5D-E970B6647DF0}"/>
          </ac:picMkLst>
        </pc:picChg>
        <pc:picChg chg="add mod">
          <ac:chgData name="MUHAMMAD NAZHAN BIN RAMLI" userId="a39b014c-4f7f-4c1a-90c1-678384d8a843" providerId="ADAL" clId="{9997459F-D061-4C54-86A9-8B70CB86742C}" dt="2022-04-14T06:45:47.627" v="4093" actId="14100"/>
          <ac:picMkLst>
            <pc:docMk/>
            <pc:sldMk cId="2135289369" sldId="301"/>
            <ac:picMk id="12290" creationId="{E5846FCD-7ED4-4636-8ADB-925B27361ECF}"/>
          </ac:picMkLst>
        </pc:picChg>
      </pc:sldChg>
      <pc:sldChg chg="new del">
        <pc:chgData name="MUHAMMAD NAZHAN BIN RAMLI" userId="a39b014c-4f7f-4c1a-90c1-678384d8a843" providerId="ADAL" clId="{9997459F-D061-4C54-86A9-8B70CB86742C}" dt="2022-04-14T06:46:10.491" v="4098" actId="47"/>
        <pc:sldMkLst>
          <pc:docMk/>
          <pc:sldMk cId="1904985924" sldId="302"/>
        </pc:sldMkLst>
      </pc:sldChg>
      <pc:sldChg chg="addSp delSp modSp add mod">
        <pc:chgData name="MUHAMMAD NAZHAN BIN RAMLI" userId="a39b014c-4f7f-4c1a-90c1-678384d8a843" providerId="ADAL" clId="{9997459F-D061-4C54-86A9-8B70CB86742C}" dt="2022-04-14T06:48:59.312" v="4145" actId="1076"/>
        <pc:sldMkLst>
          <pc:docMk/>
          <pc:sldMk cId="3312835442" sldId="302"/>
        </pc:sldMkLst>
        <pc:spChg chg="mod">
          <ac:chgData name="MUHAMMAD NAZHAN BIN RAMLI" userId="a39b014c-4f7f-4c1a-90c1-678384d8a843" providerId="ADAL" clId="{9997459F-D061-4C54-86A9-8B70CB86742C}" dt="2022-04-14T06:48:09.301" v="4116" actId="20577"/>
          <ac:spMkLst>
            <pc:docMk/>
            <pc:sldMk cId="3312835442" sldId="302"/>
            <ac:spMk id="6" creationId="{3BBFB968-EFEF-4B38-B16E-9A49522AFE1F}"/>
          </ac:spMkLst>
        </pc:spChg>
        <pc:spChg chg="mod">
          <ac:chgData name="MUHAMMAD NAZHAN BIN RAMLI" userId="a39b014c-4f7f-4c1a-90c1-678384d8a843" providerId="ADAL" clId="{9997459F-D061-4C54-86A9-8B70CB86742C}" dt="2022-04-14T06:48:54.596" v="4141" actId="1076"/>
          <ac:spMkLst>
            <pc:docMk/>
            <pc:sldMk cId="3312835442" sldId="302"/>
            <ac:spMk id="11" creationId="{8E821832-0D8D-4A4E-B472-4964C21F067D}"/>
          </ac:spMkLst>
        </pc:spChg>
        <pc:picChg chg="add mod modCrop">
          <ac:chgData name="MUHAMMAD NAZHAN BIN RAMLI" userId="a39b014c-4f7f-4c1a-90c1-678384d8a843" providerId="ADAL" clId="{9997459F-D061-4C54-86A9-8B70CB86742C}" dt="2022-04-14T06:48:52.682" v="4140" actId="1076"/>
          <ac:picMkLst>
            <pc:docMk/>
            <pc:sldMk cId="3312835442" sldId="302"/>
            <ac:picMk id="3" creationId="{F6FFEC94-9BA6-4551-BDC1-8DB6F6713A77}"/>
          </ac:picMkLst>
        </pc:picChg>
        <pc:picChg chg="add mod">
          <ac:chgData name="MUHAMMAD NAZHAN BIN RAMLI" userId="a39b014c-4f7f-4c1a-90c1-678384d8a843" providerId="ADAL" clId="{9997459F-D061-4C54-86A9-8B70CB86742C}" dt="2022-04-14T06:48:59.312" v="4145" actId="1076"/>
          <ac:picMkLst>
            <pc:docMk/>
            <pc:sldMk cId="3312835442" sldId="302"/>
            <ac:picMk id="7" creationId="{80455AD9-B641-4C31-A904-8E2D634F0078}"/>
          </ac:picMkLst>
        </pc:picChg>
        <pc:picChg chg="del">
          <ac:chgData name="MUHAMMAD NAZHAN BIN RAMLI" userId="a39b014c-4f7f-4c1a-90c1-678384d8a843" providerId="ADAL" clId="{9997459F-D061-4C54-86A9-8B70CB86742C}" dt="2022-04-14T06:46:21.174" v="4100" actId="478"/>
          <ac:picMkLst>
            <pc:docMk/>
            <pc:sldMk cId="3312835442" sldId="302"/>
            <ac:picMk id="8" creationId="{3ADB8128-ABF8-4F2D-93B7-E7864E71AAA0}"/>
          </ac:picMkLst>
        </pc:picChg>
        <pc:picChg chg="del">
          <ac:chgData name="MUHAMMAD NAZHAN BIN RAMLI" userId="a39b014c-4f7f-4c1a-90c1-678384d8a843" providerId="ADAL" clId="{9997459F-D061-4C54-86A9-8B70CB86742C}" dt="2022-04-14T06:46:21.568" v="4101" actId="478"/>
          <ac:picMkLst>
            <pc:docMk/>
            <pc:sldMk cId="3312835442" sldId="302"/>
            <ac:picMk id="10" creationId="{7C54B6E7-A27D-42F9-99A0-F5039FBF0443}"/>
          </ac:picMkLst>
        </pc:picChg>
      </pc:sldChg>
      <pc:sldChg chg="addSp delSp modSp add mod">
        <pc:chgData name="MUHAMMAD NAZHAN BIN RAMLI" userId="a39b014c-4f7f-4c1a-90c1-678384d8a843" providerId="ADAL" clId="{9997459F-D061-4C54-86A9-8B70CB86742C}" dt="2022-04-14T07:16:48.507" v="4218" actId="1076"/>
        <pc:sldMkLst>
          <pc:docMk/>
          <pc:sldMk cId="1978773809" sldId="303"/>
        </pc:sldMkLst>
        <pc:spChg chg="mod">
          <ac:chgData name="MUHAMMAD NAZHAN BIN RAMLI" userId="a39b014c-4f7f-4c1a-90c1-678384d8a843" providerId="ADAL" clId="{9997459F-D061-4C54-86A9-8B70CB86742C}" dt="2022-04-14T07:14:28.542" v="4190" actId="20577"/>
          <ac:spMkLst>
            <pc:docMk/>
            <pc:sldMk cId="1978773809" sldId="303"/>
            <ac:spMk id="6" creationId="{78832D3D-3D0C-498B-A441-098602DF051B}"/>
          </ac:spMkLst>
        </pc:spChg>
        <pc:picChg chg="add mod">
          <ac:chgData name="MUHAMMAD NAZHAN BIN RAMLI" userId="a39b014c-4f7f-4c1a-90c1-678384d8a843" providerId="ADAL" clId="{9997459F-D061-4C54-86A9-8B70CB86742C}" dt="2022-04-14T07:16:43.784" v="4216" actId="1076"/>
          <ac:picMkLst>
            <pc:docMk/>
            <pc:sldMk cId="1978773809" sldId="303"/>
            <ac:picMk id="3" creationId="{3298D233-08DD-4894-8C28-8FA237454584}"/>
          </ac:picMkLst>
        </pc:picChg>
        <pc:picChg chg="del">
          <ac:chgData name="MUHAMMAD NAZHAN BIN RAMLI" userId="a39b014c-4f7f-4c1a-90c1-678384d8a843" providerId="ADAL" clId="{9997459F-D061-4C54-86A9-8B70CB86742C}" dt="2022-04-14T07:12:15.099" v="4153" actId="478"/>
          <ac:picMkLst>
            <pc:docMk/>
            <pc:sldMk cId="1978773809" sldId="303"/>
            <ac:picMk id="4" creationId="{4856F5FE-9B93-4B62-9BFD-246F85D3ED64}"/>
          </ac:picMkLst>
        </pc:picChg>
        <pc:picChg chg="del">
          <ac:chgData name="MUHAMMAD NAZHAN BIN RAMLI" userId="a39b014c-4f7f-4c1a-90c1-678384d8a843" providerId="ADAL" clId="{9997459F-D061-4C54-86A9-8B70CB86742C}" dt="2022-04-14T07:12:15.846" v="4154" actId="478"/>
          <ac:picMkLst>
            <pc:docMk/>
            <pc:sldMk cId="1978773809" sldId="303"/>
            <ac:picMk id="8" creationId="{A7AC8578-55FF-46F4-A889-E9340AE31DF9}"/>
          </ac:picMkLst>
        </pc:picChg>
        <pc:picChg chg="add mod">
          <ac:chgData name="MUHAMMAD NAZHAN BIN RAMLI" userId="a39b014c-4f7f-4c1a-90c1-678384d8a843" providerId="ADAL" clId="{9997459F-D061-4C54-86A9-8B70CB86742C}" dt="2022-04-14T07:16:40.755" v="4213" actId="1076"/>
          <ac:picMkLst>
            <pc:docMk/>
            <pc:sldMk cId="1978773809" sldId="303"/>
            <ac:picMk id="9" creationId="{0B5B486A-DB55-42C4-A8DB-9174724F0BE1}"/>
          </ac:picMkLst>
        </pc:picChg>
        <pc:picChg chg="add mod">
          <ac:chgData name="MUHAMMAD NAZHAN BIN RAMLI" userId="a39b014c-4f7f-4c1a-90c1-678384d8a843" providerId="ADAL" clId="{9997459F-D061-4C54-86A9-8B70CB86742C}" dt="2022-04-14T07:16:48.507" v="4218" actId="1076"/>
          <ac:picMkLst>
            <pc:docMk/>
            <pc:sldMk cId="1978773809" sldId="303"/>
            <ac:picMk id="11" creationId="{36450DFD-2E80-4D05-9529-22E1CFEF2FC2}"/>
          </ac:picMkLst>
        </pc:picChg>
        <pc:picChg chg="add mod">
          <ac:chgData name="MUHAMMAD NAZHAN BIN RAMLI" userId="a39b014c-4f7f-4c1a-90c1-678384d8a843" providerId="ADAL" clId="{9997459F-D061-4C54-86A9-8B70CB86742C}" dt="2022-04-14T07:16:44.913" v="4217" actId="1076"/>
          <ac:picMkLst>
            <pc:docMk/>
            <pc:sldMk cId="1978773809" sldId="303"/>
            <ac:picMk id="13" creationId="{C012A059-7AA2-4943-B258-D054A1EB4E62}"/>
          </ac:picMkLst>
        </pc:picChg>
        <pc:picChg chg="del">
          <ac:chgData name="MUHAMMAD NAZHAN BIN RAMLI" userId="a39b014c-4f7f-4c1a-90c1-678384d8a843" providerId="ADAL" clId="{9997459F-D061-4C54-86A9-8B70CB86742C}" dt="2022-04-14T07:12:14.689" v="4152" actId="478"/>
          <ac:picMkLst>
            <pc:docMk/>
            <pc:sldMk cId="1978773809" sldId="303"/>
            <ac:picMk id="12290" creationId="{E5846FCD-7ED4-4636-8ADB-925B27361ECF}"/>
          </ac:picMkLst>
        </pc:picChg>
      </pc:sldChg>
      <pc:sldChg chg="addSp delSp modSp add mod">
        <pc:chgData name="MUHAMMAD NAZHAN BIN RAMLI" userId="a39b014c-4f7f-4c1a-90c1-678384d8a843" providerId="ADAL" clId="{9997459F-D061-4C54-86A9-8B70CB86742C}" dt="2022-04-14T07:21:03.841" v="4268" actId="1076"/>
        <pc:sldMkLst>
          <pc:docMk/>
          <pc:sldMk cId="3485929890" sldId="304"/>
        </pc:sldMkLst>
        <pc:spChg chg="mod">
          <ac:chgData name="MUHAMMAD NAZHAN BIN RAMLI" userId="a39b014c-4f7f-4c1a-90c1-678384d8a843" providerId="ADAL" clId="{9997459F-D061-4C54-86A9-8B70CB86742C}" dt="2022-04-14T07:20:29.114" v="4260" actId="20577"/>
          <ac:spMkLst>
            <pc:docMk/>
            <pc:sldMk cId="3485929890" sldId="304"/>
            <ac:spMk id="6" creationId="{3BBFB968-EFEF-4B38-B16E-9A49522AFE1F}"/>
          </ac:spMkLst>
        </pc:spChg>
        <pc:spChg chg="mod">
          <ac:chgData name="MUHAMMAD NAZHAN BIN RAMLI" userId="a39b014c-4f7f-4c1a-90c1-678384d8a843" providerId="ADAL" clId="{9997459F-D061-4C54-86A9-8B70CB86742C}" dt="2022-04-14T07:21:03.841" v="4268" actId="1076"/>
          <ac:spMkLst>
            <pc:docMk/>
            <pc:sldMk cId="3485929890" sldId="304"/>
            <ac:spMk id="11" creationId="{8E821832-0D8D-4A4E-B472-4964C21F067D}"/>
          </ac:spMkLst>
        </pc:spChg>
        <pc:picChg chg="del">
          <ac:chgData name="MUHAMMAD NAZHAN BIN RAMLI" userId="a39b014c-4f7f-4c1a-90c1-678384d8a843" providerId="ADAL" clId="{9997459F-D061-4C54-86A9-8B70CB86742C}" dt="2022-04-14T07:16:58.812" v="4219" actId="478"/>
          <ac:picMkLst>
            <pc:docMk/>
            <pc:sldMk cId="3485929890" sldId="304"/>
            <ac:picMk id="3" creationId="{F6FFEC94-9BA6-4551-BDC1-8DB6F6713A77}"/>
          </ac:picMkLst>
        </pc:picChg>
        <pc:picChg chg="add del mod">
          <ac:chgData name="MUHAMMAD NAZHAN BIN RAMLI" userId="a39b014c-4f7f-4c1a-90c1-678384d8a843" providerId="ADAL" clId="{9997459F-D061-4C54-86A9-8B70CB86742C}" dt="2022-04-14T07:19:53.893" v="4228" actId="478"/>
          <ac:picMkLst>
            <pc:docMk/>
            <pc:sldMk cId="3485929890" sldId="304"/>
            <ac:picMk id="4" creationId="{F3CA3488-9B6D-4125-A075-7A4886A5889B}"/>
          </ac:picMkLst>
        </pc:picChg>
        <pc:picChg chg="del">
          <ac:chgData name="MUHAMMAD NAZHAN BIN RAMLI" userId="a39b014c-4f7f-4c1a-90c1-678384d8a843" providerId="ADAL" clId="{9997459F-D061-4C54-86A9-8B70CB86742C}" dt="2022-04-14T07:16:59.306" v="4220" actId="478"/>
          <ac:picMkLst>
            <pc:docMk/>
            <pc:sldMk cId="3485929890" sldId="304"/>
            <ac:picMk id="7" creationId="{80455AD9-B641-4C31-A904-8E2D634F0078}"/>
          </ac:picMkLst>
        </pc:picChg>
        <pc:picChg chg="add del mod">
          <ac:chgData name="MUHAMMAD NAZHAN BIN RAMLI" userId="a39b014c-4f7f-4c1a-90c1-678384d8a843" providerId="ADAL" clId="{9997459F-D061-4C54-86A9-8B70CB86742C}" dt="2022-04-14T07:19:55.066" v="4229" actId="478"/>
          <ac:picMkLst>
            <pc:docMk/>
            <pc:sldMk cId="3485929890" sldId="304"/>
            <ac:picMk id="9" creationId="{4F5D8F3D-93CD-4029-B3AF-CB120331BBF8}"/>
          </ac:picMkLst>
        </pc:picChg>
        <pc:picChg chg="add mod">
          <ac:chgData name="MUHAMMAD NAZHAN BIN RAMLI" userId="a39b014c-4f7f-4c1a-90c1-678384d8a843" providerId="ADAL" clId="{9997459F-D061-4C54-86A9-8B70CB86742C}" dt="2022-04-14T07:21:01.645" v="4267" actId="1076"/>
          <ac:picMkLst>
            <pc:docMk/>
            <pc:sldMk cId="3485929890" sldId="304"/>
            <ac:picMk id="12" creationId="{C2511287-827F-4DA9-9EB3-41F1BC3FAC8C}"/>
          </ac:picMkLst>
        </pc:picChg>
        <pc:picChg chg="add mod">
          <ac:chgData name="MUHAMMAD NAZHAN BIN RAMLI" userId="a39b014c-4f7f-4c1a-90c1-678384d8a843" providerId="ADAL" clId="{9997459F-D061-4C54-86A9-8B70CB86742C}" dt="2022-04-14T07:20:58.193" v="4265" actId="1076"/>
          <ac:picMkLst>
            <pc:docMk/>
            <pc:sldMk cId="3485929890" sldId="304"/>
            <ac:picMk id="14" creationId="{A3BC0A7B-6C71-4261-8880-7B06BE508BE5}"/>
          </ac:picMkLst>
        </pc:picChg>
      </pc:sldChg>
      <pc:sldChg chg="addSp delSp modSp add mod">
        <pc:chgData name="MUHAMMAD NAZHAN BIN RAMLI" userId="a39b014c-4f7f-4c1a-90c1-678384d8a843" providerId="ADAL" clId="{9997459F-D061-4C54-86A9-8B70CB86742C}" dt="2022-04-14T07:35:00.635" v="4391" actId="1076"/>
        <pc:sldMkLst>
          <pc:docMk/>
          <pc:sldMk cId="933284401" sldId="305"/>
        </pc:sldMkLst>
        <pc:spChg chg="del">
          <ac:chgData name="MUHAMMAD NAZHAN BIN RAMLI" userId="a39b014c-4f7f-4c1a-90c1-678384d8a843" providerId="ADAL" clId="{9997459F-D061-4C54-86A9-8B70CB86742C}" dt="2022-04-14T07:29:50.039" v="4307" actId="478"/>
          <ac:spMkLst>
            <pc:docMk/>
            <pc:sldMk cId="933284401" sldId="305"/>
            <ac:spMk id="6" creationId="{78832D3D-3D0C-498B-A441-098602DF051B}"/>
          </ac:spMkLst>
        </pc:spChg>
        <pc:spChg chg="add mod">
          <ac:chgData name="MUHAMMAD NAZHAN BIN RAMLI" userId="a39b014c-4f7f-4c1a-90c1-678384d8a843" providerId="ADAL" clId="{9997459F-D061-4C54-86A9-8B70CB86742C}" dt="2022-04-14T07:34:59.281" v="4390" actId="1076"/>
          <ac:spMkLst>
            <pc:docMk/>
            <pc:sldMk cId="933284401" sldId="305"/>
            <ac:spMk id="8" creationId="{65B4BD2C-93C6-4E14-89A9-6E87836856EF}"/>
          </ac:spMkLst>
        </pc:spChg>
        <pc:spChg chg="add del">
          <ac:chgData name="MUHAMMAD NAZHAN BIN RAMLI" userId="a39b014c-4f7f-4c1a-90c1-678384d8a843" providerId="ADAL" clId="{9997459F-D061-4C54-86A9-8B70CB86742C}" dt="2022-04-14T07:30:51.438" v="4317" actId="22"/>
          <ac:spMkLst>
            <pc:docMk/>
            <pc:sldMk cId="933284401" sldId="305"/>
            <ac:spMk id="10" creationId="{BB77266E-175E-4686-857E-6FFA0E9A588B}"/>
          </ac:spMkLst>
        </pc:spChg>
        <pc:picChg chg="del">
          <ac:chgData name="MUHAMMAD NAZHAN BIN RAMLI" userId="a39b014c-4f7f-4c1a-90c1-678384d8a843" providerId="ADAL" clId="{9997459F-D061-4C54-86A9-8B70CB86742C}" dt="2022-04-14T07:23:03.076" v="4278" actId="478"/>
          <ac:picMkLst>
            <pc:docMk/>
            <pc:sldMk cId="933284401" sldId="305"/>
            <ac:picMk id="3" creationId="{3298D233-08DD-4894-8C28-8FA237454584}"/>
          </ac:picMkLst>
        </pc:picChg>
        <pc:picChg chg="del">
          <ac:chgData name="MUHAMMAD NAZHAN BIN RAMLI" userId="a39b014c-4f7f-4c1a-90c1-678384d8a843" providerId="ADAL" clId="{9997459F-D061-4C54-86A9-8B70CB86742C}" dt="2022-04-14T07:23:02.762" v="4277" actId="478"/>
          <ac:picMkLst>
            <pc:docMk/>
            <pc:sldMk cId="933284401" sldId="305"/>
            <ac:picMk id="9" creationId="{0B5B486A-DB55-42C4-A8DB-9174724F0BE1}"/>
          </ac:picMkLst>
        </pc:picChg>
        <pc:picChg chg="del">
          <ac:chgData name="MUHAMMAD NAZHAN BIN RAMLI" userId="a39b014c-4f7f-4c1a-90c1-678384d8a843" providerId="ADAL" clId="{9997459F-D061-4C54-86A9-8B70CB86742C}" dt="2022-04-14T07:23:03.928" v="4280" actId="478"/>
          <ac:picMkLst>
            <pc:docMk/>
            <pc:sldMk cId="933284401" sldId="305"/>
            <ac:picMk id="11" creationId="{36450DFD-2E80-4D05-9529-22E1CFEF2FC2}"/>
          </ac:picMkLst>
        </pc:picChg>
        <pc:picChg chg="add mod">
          <ac:chgData name="MUHAMMAD NAZHAN BIN RAMLI" userId="a39b014c-4f7f-4c1a-90c1-678384d8a843" providerId="ADAL" clId="{9997459F-D061-4C54-86A9-8B70CB86742C}" dt="2022-04-14T07:35:00.635" v="4391" actId="1076"/>
          <ac:picMkLst>
            <pc:docMk/>
            <pc:sldMk cId="933284401" sldId="305"/>
            <ac:picMk id="12" creationId="{29AEFA30-7E72-4BFF-9C3A-FF3885756C4B}"/>
          </ac:picMkLst>
        </pc:picChg>
        <pc:picChg chg="del">
          <ac:chgData name="MUHAMMAD NAZHAN BIN RAMLI" userId="a39b014c-4f7f-4c1a-90c1-678384d8a843" providerId="ADAL" clId="{9997459F-D061-4C54-86A9-8B70CB86742C}" dt="2022-04-14T07:23:03.550" v="4279" actId="478"/>
          <ac:picMkLst>
            <pc:docMk/>
            <pc:sldMk cId="933284401" sldId="305"/>
            <ac:picMk id="13" creationId="{C012A059-7AA2-4943-B258-D054A1EB4E62}"/>
          </ac:picMkLst>
        </pc:picChg>
      </pc:sldChg>
      <pc:sldChg chg="addSp delSp add del mod">
        <pc:chgData name="MUHAMMAD NAZHAN BIN RAMLI" userId="a39b014c-4f7f-4c1a-90c1-678384d8a843" providerId="ADAL" clId="{9997459F-D061-4C54-86A9-8B70CB86742C}" dt="2022-04-14T07:30:48.100" v="4313" actId="47"/>
        <pc:sldMkLst>
          <pc:docMk/>
          <pc:sldMk cId="1881255083" sldId="306"/>
        </pc:sldMkLst>
        <pc:spChg chg="add del">
          <ac:chgData name="MUHAMMAD NAZHAN BIN RAMLI" userId="a39b014c-4f7f-4c1a-90c1-678384d8a843" providerId="ADAL" clId="{9997459F-D061-4C54-86A9-8B70CB86742C}" dt="2022-04-14T07:23:06.753" v="4284" actId="478"/>
          <ac:spMkLst>
            <pc:docMk/>
            <pc:sldMk cId="1881255083" sldId="306"/>
            <ac:spMk id="11" creationId="{8E821832-0D8D-4A4E-B472-4964C21F067D}"/>
          </ac:spMkLst>
        </pc:spChg>
        <pc:picChg chg="del">
          <ac:chgData name="MUHAMMAD NAZHAN BIN RAMLI" userId="a39b014c-4f7f-4c1a-90c1-678384d8a843" providerId="ADAL" clId="{9997459F-D061-4C54-86A9-8B70CB86742C}" dt="2022-04-14T07:23:04.973" v="4281" actId="478"/>
          <ac:picMkLst>
            <pc:docMk/>
            <pc:sldMk cId="1881255083" sldId="306"/>
            <ac:picMk id="12" creationId="{C2511287-827F-4DA9-9EB3-41F1BC3FAC8C}"/>
          </ac:picMkLst>
        </pc:picChg>
        <pc:picChg chg="del">
          <ac:chgData name="MUHAMMAD NAZHAN BIN RAMLI" userId="a39b014c-4f7f-4c1a-90c1-678384d8a843" providerId="ADAL" clId="{9997459F-D061-4C54-86A9-8B70CB86742C}" dt="2022-04-14T07:23:05.363" v="4282" actId="478"/>
          <ac:picMkLst>
            <pc:docMk/>
            <pc:sldMk cId="1881255083" sldId="306"/>
            <ac:picMk id="14" creationId="{A3BC0A7B-6C71-4261-8880-7B06BE508BE5}"/>
          </ac:picMkLst>
        </pc:picChg>
      </pc:sldChg>
      <pc:sldChg chg="new del">
        <pc:chgData name="MUHAMMAD NAZHAN BIN RAMLI" userId="a39b014c-4f7f-4c1a-90c1-678384d8a843" providerId="ADAL" clId="{9997459F-D061-4C54-86A9-8B70CB86742C}" dt="2022-04-14T07:30:57.086" v="4319" actId="680"/>
        <pc:sldMkLst>
          <pc:docMk/>
          <pc:sldMk cId="1987469701" sldId="306"/>
        </pc:sldMkLst>
      </pc:sldChg>
      <pc:sldChg chg="new del">
        <pc:chgData name="MUHAMMAD NAZHAN BIN RAMLI" userId="a39b014c-4f7f-4c1a-90c1-678384d8a843" providerId="ADAL" clId="{9997459F-D061-4C54-86A9-8B70CB86742C}" dt="2022-04-14T07:31:02.887" v="4324" actId="47"/>
        <pc:sldMkLst>
          <pc:docMk/>
          <pc:sldMk cId="3149891557" sldId="306"/>
        </pc:sldMkLst>
      </pc:sldChg>
      <pc:sldChg chg="add ord">
        <pc:chgData name="MUHAMMAD NAZHAN BIN RAMLI" userId="a39b014c-4f7f-4c1a-90c1-678384d8a843" providerId="ADAL" clId="{9997459F-D061-4C54-86A9-8B70CB86742C}" dt="2022-04-14T07:31:01.698" v="4323"/>
        <pc:sldMkLst>
          <pc:docMk/>
          <pc:sldMk cId="2262599457" sldId="307"/>
        </pc:sldMkLst>
      </pc:sldChg>
      <pc:sldChg chg="new del">
        <pc:chgData name="MUHAMMAD NAZHAN BIN RAMLI" userId="a39b014c-4f7f-4c1a-90c1-678384d8a843" providerId="ADAL" clId="{9997459F-D061-4C54-86A9-8B70CB86742C}" dt="2022-04-14T07:46:01.040" v="4475" actId="47"/>
        <pc:sldMkLst>
          <pc:docMk/>
          <pc:sldMk cId="620762048" sldId="308"/>
        </pc:sldMkLst>
      </pc:sldChg>
      <pc:sldChg chg="addSp delSp modSp add mod">
        <pc:chgData name="MUHAMMAD NAZHAN BIN RAMLI" userId="a39b014c-4f7f-4c1a-90c1-678384d8a843" providerId="ADAL" clId="{9997459F-D061-4C54-86A9-8B70CB86742C}" dt="2022-04-14T07:50:08.214" v="4487" actId="1076"/>
        <pc:sldMkLst>
          <pc:docMk/>
          <pc:sldMk cId="3706254533" sldId="308"/>
        </pc:sldMkLst>
        <pc:spChg chg="del">
          <ac:chgData name="MUHAMMAD NAZHAN BIN RAMLI" userId="a39b014c-4f7f-4c1a-90c1-678384d8a843" providerId="ADAL" clId="{9997459F-D061-4C54-86A9-8B70CB86742C}" dt="2022-04-14T07:47:42.704" v="4483" actId="478"/>
          <ac:spMkLst>
            <pc:docMk/>
            <pc:sldMk cId="3706254533" sldId="308"/>
            <ac:spMk id="6" creationId="{78832D3D-3D0C-498B-A441-098602DF051B}"/>
          </ac:spMkLst>
        </pc:spChg>
        <pc:picChg chg="del">
          <ac:chgData name="MUHAMMAD NAZHAN BIN RAMLI" userId="a39b014c-4f7f-4c1a-90c1-678384d8a843" providerId="ADAL" clId="{9997459F-D061-4C54-86A9-8B70CB86742C}" dt="2022-04-14T07:46:13.811" v="4480" actId="478"/>
          <ac:picMkLst>
            <pc:docMk/>
            <pc:sldMk cId="3706254533" sldId="308"/>
            <ac:picMk id="3" creationId="{3298D233-08DD-4894-8C28-8FA237454584}"/>
          </ac:picMkLst>
        </pc:picChg>
        <pc:picChg chg="del">
          <ac:chgData name="MUHAMMAD NAZHAN BIN RAMLI" userId="a39b014c-4f7f-4c1a-90c1-678384d8a843" providerId="ADAL" clId="{9997459F-D061-4C54-86A9-8B70CB86742C}" dt="2022-04-14T07:46:12.309" v="4477" actId="478"/>
          <ac:picMkLst>
            <pc:docMk/>
            <pc:sldMk cId="3706254533" sldId="308"/>
            <ac:picMk id="9" creationId="{0B5B486A-DB55-42C4-A8DB-9174724F0BE1}"/>
          </ac:picMkLst>
        </pc:picChg>
        <pc:picChg chg="del">
          <ac:chgData name="MUHAMMAD NAZHAN BIN RAMLI" userId="a39b014c-4f7f-4c1a-90c1-678384d8a843" providerId="ADAL" clId="{9997459F-D061-4C54-86A9-8B70CB86742C}" dt="2022-04-14T07:46:12.612" v="4478" actId="478"/>
          <ac:picMkLst>
            <pc:docMk/>
            <pc:sldMk cId="3706254533" sldId="308"/>
            <ac:picMk id="11" creationId="{36450DFD-2E80-4D05-9529-22E1CFEF2FC2}"/>
          </ac:picMkLst>
        </pc:picChg>
        <pc:picChg chg="del">
          <ac:chgData name="MUHAMMAD NAZHAN BIN RAMLI" userId="a39b014c-4f7f-4c1a-90c1-678384d8a843" providerId="ADAL" clId="{9997459F-D061-4C54-86A9-8B70CB86742C}" dt="2022-04-14T07:46:13.332" v="4479" actId="478"/>
          <ac:picMkLst>
            <pc:docMk/>
            <pc:sldMk cId="3706254533" sldId="308"/>
            <ac:picMk id="13" creationId="{C012A059-7AA2-4943-B258-D054A1EB4E62}"/>
          </ac:picMkLst>
        </pc:picChg>
        <pc:picChg chg="add mod">
          <ac:chgData name="MUHAMMAD NAZHAN BIN RAMLI" userId="a39b014c-4f7f-4c1a-90c1-678384d8a843" providerId="ADAL" clId="{9997459F-D061-4C54-86A9-8B70CB86742C}" dt="2022-04-14T07:50:08.214" v="4487" actId="1076"/>
          <ac:picMkLst>
            <pc:docMk/>
            <pc:sldMk cId="3706254533" sldId="308"/>
            <ac:picMk id="28674" creationId="{626F8D6E-8199-4BC6-B7BE-3B8264767FE2}"/>
          </ac:picMkLst>
        </pc:picChg>
      </pc:sldChg>
      <pc:sldChg chg="addSp delSp modSp add mod">
        <pc:chgData name="MUHAMMAD NAZHAN BIN RAMLI" userId="a39b014c-4f7f-4c1a-90c1-678384d8a843" providerId="ADAL" clId="{9997459F-D061-4C54-86A9-8B70CB86742C}" dt="2022-04-17T05:53:46.859" v="4783" actId="14100"/>
        <pc:sldMkLst>
          <pc:docMk/>
          <pc:sldMk cId="3565092255" sldId="309"/>
        </pc:sldMkLst>
        <pc:spChg chg="mod">
          <ac:chgData name="MUHAMMAD NAZHAN BIN RAMLI" userId="a39b014c-4f7f-4c1a-90c1-678384d8a843" providerId="ADAL" clId="{9997459F-D061-4C54-86A9-8B70CB86742C}" dt="2022-04-17T05:53:46.859" v="4783" actId="14100"/>
          <ac:spMkLst>
            <pc:docMk/>
            <pc:sldMk cId="3565092255" sldId="309"/>
            <ac:spMk id="6" creationId="{3BBFB968-EFEF-4B38-B16E-9A49522AFE1F}"/>
          </ac:spMkLst>
        </pc:spChg>
        <pc:spChg chg="mod">
          <ac:chgData name="MUHAMMAD NAZHAN BIN RAMLI" userId="a39b014c-4f7f-4c1a-90c1-678384d8a843" providerId="ADAL" clId="{9997459F-D061-4C54-86A9-8B70CB86742C}" dt="2022-04-14T07:52:54.986" v="4526" actId="20577"/>
          <ac:spMkLst>
            <pc:docMk/>
            <pc:sldMk cId="3565092255" sldId="309"/>
            <ac:spMk id="11" creationId="{8E821832-0D8D-4A4E-B472-4964C21F067D}"/>
          </ac:spMkLst>
        </pc:spChg>
        <pc:picChg chg="add mod">
          <ac:chgData name="MUHAMMAD NAZHAN BIN RAMLI" userId="a39b014c-4f7f-4c1a-90c1-678384d8a843" providerId="ADAL" clId="{9997459F-D061-4C54-86A9-8B70CB86742C}" dt="2022-04-14T07:52:30.289" v="4510" actId="14100"/>
          <ac:picMkLst>
            <pc:docMk/>
            <pc:sldMk cId="3565092255" sldId="309"/>
            <ac:picMk id="3" creationId="{D0ADDAA0-3050-4637-83A5-4629266DB52D}"/>
          </ac:picMkLst>
        </pc:picChg>
        <pc:picChg chg="add mod">
          <ac:chgData name="MUHAMMAD NAZHAN BIN RAMLI" userId="a39b014c-4f7f-4c1a-90c1-678384d8a843" providerId="ADAL" clId="{9997459F-D061-4C54-86A9-8B70CB86742C}" dt="2022-04-14T07:52:36.062" v="4515" actId="1076"/>
          <ac:picMkLst>
            <pc:docMk/>
            <pc:sldMk cId="3565092255" sldId="309"/>
            <ac:picMk id="7" creationId="{02790FBB-104E-4133-B14E-D4B3F1027031}"/>
          </ac:picMkLst>
        </pc:picChg>
        <pc:picChg chg="del">
          <ac:chgData name="MUHAMMAD NAZHAN BIN RAMLI" userId="a39b014c-4f7f-4c1a-90c1-678384d8a843" providerId="ADAL" clId="{9997459F-D061-4C54-86A9-8B70CB86742C}" dt="2022-04-14T07:46:15.244" v="4481" actId="478"/>
          <ac:picMkLst>
            <pc:docMk/>
            <pc:sldMk cId="3565092255" sldId="309"/>
            <ac:picMk id="12" creationId="{C2511287-827F-4DA9-9EB3-41F1BC3FAC8C}"/>
          </ac:picMkLst>
        </pc:picChg>
        <pc:picChg chg="del">
          <ac:chgData name="MUHAMMAD NAZHAN BIN RAMLI" userId="a39b014c-4f7f-4c1a-90c1-678384d8a843" providerId="ADAL" clId="{9997459F-D061-4C54-86A9-8B70CB86742C}" dt="2022-04-14T07:46:16.167" v="4482" actId="478"/>
          <ac:picMkLst>
            <pc:docMk/>
            <pc:sldMk cId="3565092255" sldId="309"/>
            <ac:picMk id="14" creationId="{A3BC0A7B-6C71-4261-8880-7B06BE508BE5}"/>
          </ac:picMkLst>
        </pc:picChg>
      </pc:sldChg>
      <pc:sldChg chg="addSp delSp modSp new mod">
        <pc:chgData name="MUHAMMAD NAZHAN BIN RAMLI" userId="a39b014c-4f7f-4c1a-90c1-678384d8a843" providerId="ADAL" clId="{9997459F-D061-4C54-86A9-8B70CB86742C}" dt="2022-04-14T08:00:51.550" v="4608" actId="1076"/>
        <pc:sldMkLst>
          <pc:docMk/>
          <pc:sldMk cId="3157321004" sldId="310"/>
        </pc:sldMkLst>
        <pc:spChg chg="del">
          <ac:chgData name="MUHAMMAD NAZHAN BIN RAMLI" userId="a39b014c-4f7f-4c1a-90c1-678384d8a843" providerId="ADAL" clId="{9997459F-D061-4C54-86A9-8B70CB86742C}" dt="2022-04-14T07:57:48.545" v="4530" actId="478"/>
          <ac:spMkLst>
            <pc:docMk/>
            <pc:sldMk cId="3157321004" sldId="310"/>
            <ac:spMk id="2" creationId="{5D129327-B40F-49E4-BD5D-3766BED6FCEF}"/>
          </ac:spMkLst>
        </pc:spChg>
        <pc:spChg chg="del mod">
          <ac:chgData name="MUHAMMAD NAZHAN BIN RAMLI" userId="a39b014c-4f7f-4c1a-90c1-678384d8a843" providerId="ADAL" clId="{9997459F-D061-4C54-86A9-8B70CB86742C}" dt="2022-04-14T07:57:47.818" v="4529" actId="478"/>
          <ac:spMkLst>
            <pc:docMk/>
            <pc:sldMk cId="3157321004" sldId="310"/>
            <ac:spMk id="3" creationId="{68C3505A-3970-482F-AE81-47E041AE336A}"/>
          </ac:spMkLst>
        </pc:spChg>
        <pc:spChg chg="del">
          <ac:chgData name="MUHAMMAD NAZHAN BIN RAMLI" userId="a39b014c-4f7f-4c1a-90c1-678384d8a843" providerId="ADAL" clId="{9997459F-D061-4C54-86A9-8B70CB86742C}" dt="2022-04-14T07:57:49.360" v="4531" actId="478"/>
          <ac:spMkLst>
            <pc:docMk/>
            <pc:sldMk cId="3157321004" sldId="310"/>
            <ac:spMk id="4" creationId="{76B33370-A871-4948-BAE9-1DF8F5A5959D}"/>
          </ac:spMkLst>
        </pc:spChg>
        <pc:spChg chg="add mod">
          <ac:chgData name="MUHAMMAD NAZHAN BIN RAMLI" userId="a39b014c-4f7f-4c1a-90c1-678384d8a843" providerId="ADAL" clId="{9997459F-D061-4C54-86A9-8B70CB86742C}" dt="2022-04-14T07:58:24.913" v="4571" actId="1076"/>
          <ac:spMkLst>
            <pc:docMk/>
            <pc:sldMk cId="3157321004" sldId="310"/>
            <ac:spMk id="6" creationId="{C543AA55-218A-49A8-AA35-5BE70FB6E9C4}"/>
          </ac:spMkLst>
        </pc:spChg>
        <pc:spChg chg="add mod">
          <ac:chgData name="MUHAMMAD NAZHAN BIN RAMLI" userId="a39b014c-4f7f-4c1a-90c1-678384d8a843" providerId="ADAL" clId="{9997459F-D061-4C54-86A9-8B70CB86742C}" dt="2022-04-14T08:00:48.509" v="4607" actId="20577"/>
          <ac:spMkLst>
            <pc:docMk/>
            <pc:sldMk cId="3157321004" sldId="310"/>
            <ac:spMk id="11" creationId="{74B9B8F9-9B23-483C-90F8-39F3A7F42406}"/>
          </ac:spMkLst>
        </pc:spChg>
        <pc:picChg chg="add mod">
          <ac:chgData name="MUHAMMAD NAZHAN BIN RAMLI" userId="a39b014c-4f7f-4c1a-90c1-678384d8a843" providerId="ADAL" clId="{9997459F-D061-4C54-86A9-8B70CB86742C}" dt="2022-04-14T08:00:07.954" v="4586" actId="1076"/>
          <ac:picMkLst>
            <pc:docMk/>
            <pc:sldMk cId="3157321004" sldId="310"/>
            <ac:picMk id="7" creationId="{CAA2E78B-C5B3-4E6B-B8DA-8DD5CB911A38}"/>
          </ac:picMkLst>
        </pc:picChg>
        <pc:picChg chg="add mod">
          <ac:chgData name="MUHAMMAD NAZHAN BIN RAMLI" userId="a39b014c-4f7f-4c1a-90c1-678384d8a843" providerId="ADAL" clId="{9997459F-D061-4C54-86A9-8B70CB86742C}" dt="2022-04-14T08:00:51.550" v="4608" actId="1076"/>
          <ac:picMkLst>
            <pc:docMk/>
            <pc:sldMk cId="3157321004" sldId="310"/>
            <ac:picMk id="9" creationId="{DD291B5F-405B-482E-B337-27E8F27E9A5F}"/>
          </ac:picMkLst>
        </pc:picChg>
        <pc:picChg chg="add mod">
          <ac:chgData name="MUHAMMAD NAZHAN BIN RAMLI" userId="a39b014c-4f7f-4c1a-90c1-678384d8a843" providerId="ADAL" clId="{9997459F-D061-4C54-86A9-8B70CB86742C}" dt="2022-04-14T08:00:05.332" v="4584" actId="1076"/>
          <ac:picMkLst>
            <pc:docMk/>
            <pc:sldMk cId="3157321004" sldId="310"/>
            <ac:picMk id="29698" creationId="{BC463759-65E2-440D-9681-B5FD6C60DBB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4/17/2022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4/17/2022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4/17/2022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4/17/2022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4/17/2022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4/17/2022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4.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Hardware: Locomotions &amp; Mechanical Design (2-ACTUATORS)</a:t>
            </a:r>
          </a:p>
        </p:txBody>
      </p:sp>
      <p:sp>
        <p:nvSpPr>
          <p:cNvPr id="3" name="Subtitle 2"/>
          <p:cNvSpPr>
            <a:spLocks noGrp="1"/>
          </p:cNvSpPr>
          <p:nvPr>
            <p:ph type="subTitle" idx="1"/>
          </p:nvPr>
        </p:nvSpPr>
        <p:spPr/>
        <p:txBody>
          <a:bodyPr/>
          <a:lstStyle/>
          <a:p>
            <a:r>
              <a:rPr lang="en-US" dirty="0">
                <a:sym typeface="+mn-ea"/>
              </a:rPr>
              <a:t>Task for 11 Apr 22 (Online Lecture)</a:t>
            </a:r>
            <a:endParaRPr lang="en-US" dirty="0"/>
          </a:p>
          <a:p>
            <a:r>
              <a:rPr lang="en-US" dirty="0"/>
              <a:t>MUHAMMAD NAZHAN BIN RAMLI</a:t>
            </a:r>
            <a:br>
              <a:rPr lang="en-US" dirty="0"/>
            </a:br>
            <a:r>
              <a:rPr lang="en-US" dirty="0"/>
              <a:t>1816847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2) Wheeled Robots &amp; Tracked Robots</a:t>
            </a:r>
            <a:br>
              <a:rPr lang="en-US" dirty="0"/>
            </a:br>
            <a:r>
              <a:rPr lang="en-US" dirty="0">
                <a:sym typeface="+mn-ea"/>
              </a:rPr>
              <a:t>  b) 4WD Omni-Directional Mobile Robot</a:t>
            </a:r>
            <a:endParaRPr lang="en-US" b="1" dirty="0"/>
          </a:p>
        </p:txBody>
      </p:sp>
      <p:pic>
        <p:nvPicPr>
          <p:cNvPr id="8" name="Picture 7">
            <a:extLst>
              <a:ext uri="{FF2B5EF4-FFF2-40B4-BE49-F238E27FC236}">
                <a16:creationId xmlns:a16="http://schemas.microsoft.com/office/drawing/2014/main" id="{43D2946D-542D-4B4D-A69F-FB82CC0AA3F1}"/>
              </a:ext>
            </a:extLst>
          </p:cNvPr>
          <p:cNvPicPr>
            <a:picLocks noChangeAspect="1"/>
          </p:cNvPicPr>
          <p:nvPr/>
        </p:nvPicPr>
        <p:blipFill>
          <a:blip r:embed="rId2"/>
          <a:stretch>
            <a:fillRect/>
          </a:stretch>
        </p:blipFill>
        <p:spPr>
          <a:xfrm>
            <a:off x="743103" y="1690688"/>
            <a:ext cx="5753903" cy="2581635"/>
          </a:xfrm>
          <a:prstGeom prst="rect">
            <a:avLst/>
          </a:prstGeom>
        </p:spPr>
      </p:pic>
      <p:pic>
        <p:nvPicPr>
          <p:cNvPr id="10" name="Picture 9">
            <a:extLst>
              <a:ext uri="{FF2B5EF4-FFF2-40B4-BE49-F238E27FC236}">
                <a16:creationId xmlns:a16="http://schemas.microsoft.com/office/drawing/2014/main" id="{B93F5160-7318-44CF-93AD-6DA6B2F55887}"/>
              </a:ext>
            </a:extLst>
          </p:cNvPr>
          <p:cNvPicPr>
            <a:picLocks noChangeAspect="1"/>
          </p:cNvPicPr>
          <p:nvPr/>
        </p:nvPicPr>
        <p:blipFill>
          <a:blip r:embed="rId3"/>
          <a:stretch>
            <a:fillRect/>
          </a:stretch>
        </p:blipFill>
        <p:spPr>
          <a:xfrm>
            <a:off x="5657466" y="3920766"/>
            <a:ext cx="5506218" cy="25721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0BFC49-B590-4076-914A-5C7BF69BEB6F}"/>
              </a:ext>
            </a:extLst>
          </p:cNvPr>
          <p:cNvPicPr>
            <a:picLocks noChangeAspect="1"/>
          </p:cNvPicPr>
          <p:nvPr/>
        </p:nvPicPr>
        <p:blipFill>
          <a:blip r:embed="rId2"/>
          <a:stretch>
            <a:fillRect/>
          </a:stretch>
        </p:blipFill>
        <p:spPr>
          <a:xfrm>
            <a:off x="2105466" y="201665"/>
            <a:ext cx="7686603" cy="6095465"/>
          </a:xfrm>
          <a:prstGeom prst="rect">
            <a:avLst/>
          </a:prstGeom>
        </p:spPr>
      </p:pic>
    </p:spTree>
    <p:extLst>
      <p:ext uri="{BB962C8B-B14F-4D97-AF65-F5344CB8AC3E}">
        <p14:creationId xmlns:p14="http://schemas.microsoft.com/office/powerpoint/2010/main" val="94682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4F8167-454C-41E1-9A91-2423C8D7EB78}"/>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6" name="TextBox 5">
            <a:extLst>
              <a:ext uri="{FF2B5EF4-FFF2-40B4-BE49-F238E27FC236}">
                <a16:creationId xmlns:a16="http://schemas.microsoft.com/office/drawing/2014/main" id="{80FEC6D4-F042-48ED-9D60-DB1699F95D7E}"/>
              </a:ext>
            </a:extLst>
          </p:cNvPr>
          <p:cNvSpPr txBox="1"/>
          <p:nvPr/>
        </p:nvSpPr>
        <p:spPr>
          <a:xfrm>
            <a:off x="570391" y="739776"/>
            <a:ext cx="5525609" cy="523220"/>
          </a:xfrm>
          <a:prstGeom prst="rect">
            <a:avLst/>
          </a:prstGeom>
          <a:noFill/>
        </p:spPr>
        <p:txBody>
          <a:bodyPr wrap="square">
            <a:spAutoFit/>
          </a:bodyPr>
          <a:lstStyle/>
          <a:p>
            <a:r>
              <a:rPr lang="en-US" sz="2800" u="sng" dirty="0">
                <a:sym typeface="+mn-ea"/>
              </a:rPr>
              <a:t>Omni-Directional Wheel Movement</a:t>
            </a:r>
            <a:endParaRPr lang="en-US" sz="2800" u="sng" dirty="0"/>
          </a:p>
        </p:txBody>
      </p:sp>
      <p:pic>
        <p:nvPicPr>
          <p:cNvPr id="1026" name="Picture 2" descr="Sensors | Free Full-Text | Practical Model for Energy Consumption Analysis  of Omnidirectional Mobile Robot | HTML">
            <a:extLst>
              <a:ext uri="{FF2B5EF4-FFF2-40B4-BE49-F238E27FC236}">
                <a16:creationId xmlns:a16="http://schemas.microsoft.com/office/drawing/2014/main" id="{C933A0E3-17CD-46FF-85A5-59D945E0E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1362" y="1420784"/>
            <a:ext cx="4335600" cy="42331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38959CD-9AF7-4D89-9195-843FCB398679}"/>
              </a:ext>
            </a:extLst>
          </p:cNvPr>
          <p:cNvPicPr>
            <a:picLocks noChangeAspect="1"/>
          </p:cNvPicPr>
          <p:nvPr/>
        </p:nvPicPr>
        <p:blipFill>
          <a:blip r:embed="rId3"/>
          <a:stretch>
            <a:fillRect/>
          </a:stretch>
        </p:blipFill>
        <p:spPr>
          <a:xfrm>
            <a:off x="733138" y="1828229"/>
            <a:ext cx="5557571" cy="3825677"/>
          </a:xfrm>
          <a:prstGeom prst="rect">
            <a:avLst/>
          </a:prstGeom>
        </p:spPr>
      </p:pic>
      <p:sp>
        <p:nvSpPr>
          <p:cNvPr id="12" name="TextBox 11">
            <a:extLst>
              <a:ext uri="{FF2B5EF4-FFF2-40B4-BE49-F238E27FC236}">
                <a16:creationId xmlns:a16="http://schemas.microsoft.com/office/drawing/2014/main" id="{E160EAFB-9DB3-408D-BAE7-F5B19B770516}"/>
              </a:ext>
            </a:extLst>
          </p:cNvPr>
          <p:cNvSpPr txBox="1"/>
          <p:nvPr/>
        </p:nvSpPr>
        <p:spPr>
          <a:xfrm>
            <a:off x="2353692" y="5795058"/>
            <a:ext cx="7127659" cy="646331"/>
          </a:xfrm>
          <a:prstGeom prst="rect">
            <a:avLst/>
          </a:prstGeom>
          <a:noFill/>
        </p:spPr>
        <p:txBody>
          <a:bodyPr wrap="square" rtlCol="0">
            <a:spAutoFit/>
          </a:bodyPr>
          <a:lstStyle/>
          <a:p>
            <a:pPr algn="ctr"/>
            <a:r>
              <a:rPr lang="en-US" dirty="0"/>
              <a:t>The locomotion of the robot is based on the </a:t>
            </a:r>
            <a:r>
              <a:rPr lang="en-US" dirty="0" err="1"/>
              <a:t>mecanum</a:t>
            </a:r>
            <a:r>
              <a:rPr lang="en-US" dirty="0"/>
              <a:t> wheels that follows the direction of the robot and its angle</a:t>
            </a:r>
            <a:endParaRPr lang="en-MY" dirty="0"/>
          </a:p>
        </p:txBody>
      </p:sp>
    </p:spTree>
    <p:extLst>
      <p:ext uri="{BB962C8B-B14F-4D97-AF65-F5344CB8AC3E}">
        <p14:creationId xmlns:p14="http://schemas.microsoft.com/office/powerpoint/2010/main" val="166438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D0BBD3-E824-4EC2-9DB4-BAFC663DC278}"/>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D3938532-5CA9-46D9-B556-6ADB01950525}"/>
              </a:ext>
            </a:extLst>
          </p:cNvPr>
          <p:cNvSpPr txBox="1"/>
          <p:nvPr/>
        </p:nvSpPr>
        <p:spPr>
          <a:xfrm>
            <a:off x="697916" y="810797"/>
            <a:ext cx="5187979" cy="523220"/>
          </a:xfrm>
          <a:prstGeom prst="rect">
            <a:avLst/>
          </a:prstGeom>
          <a:noFill/>
        </p:spPr>
        <p:txBody>
          <a:bodyPr wrap="square">
            <a:spAutoFit/>
          </a:bodyPr>
          <a:lstStyle/>
          <a:p>
            <a:r>
              <a:rPr lang="en-US" sz="2800" u="sng" dirty="0" err="1">
                <a:sym typeface="+mn-ea"/>
              </a:rPr>
              <a:t>Mecanum</a:t>
            </a:r>
            <a:r>
              <a:rPr lang="en-US" sz="2800" u="sng" dirty="0">
                <a:sym typeface="+mn-ea"/>
              </a:rPr>
              <a:t> Wheels (High Quality)</a:t>
            </a:r>
            <a:endParaRPr lang="en-US" sz="2800" u="sng" dirty="0"/>
          </a:p>
        </p:txBody>
      </p:sp>
      <p:sp>
        <p:nvSpPr>
          <p:cNvPr id="9" name="TextBox 8">
            <a:extLst>
              <a:ext uri="{FF2B5EF4-FFF2-40B4-BE49-F238E27FC236}">
                <a16:creationId xmlns:a16="http://schemas.microsoft.com/office/drawing/2014/main" id="{6D5DEC56-8598-4499-95A6-ACCAEDAFFD15}"/>
              </a:ext>
            </a:extLst>
          </p:cNvPr>
          <p:cNvSpPr txBox="1"/>
          <p:nvPr/>
        </p:nvSpPr>
        <p:spPr>
          <a:xfrm>
            <a:off x="2424160" y="5640339"/>
            <a:ext cx="2139518" cy="923330"/>
          </a:xfrm>
          <a:prstGeom prst="rect">
            <a:avLst/>
          </a:prstGeom>
          <a:noFill/>
        </p:spPr>
        <p:txBody>
          <a:bodyPr wrap="square" rtlCol="0">
            <a:spAutoFit/>
          </a:bodyPr>
          <a:lstStyle/>
          <a:p>
            <a:pPr algn="ctr"/>
            <a:r>
              <a:rPr lang="en-US" dirty="0"/>
              <a:t>Brand : Nexus Robot</a:t>
            </a:r>
          </a:p>
          <a:p>
            <a:pPr algn="ctr"/>
            <a:r>
              <a:rPr lang="en-US" dirty="0"/>
              <a:t>Price : RM 803</a:t>
            </a:r>
            <a:endParaRPr lang="en-MY" dirty="0"/>
          </a:p>
          <a:p>
            <a:pPr algn="ctr"/>
            <a:endParaRPr lang="en-MY" dirty="0"/>
          </a:p>
        </p:txBody>
      </p:sp>
      <p:pic>
        <p:nvPicPr>
          <p:cNvPr id="12" name="Picture 11">
            <a:extLst>
              <a:ext uri="{FF2B5EF4-FFF2-40B4-BE49-F238E27FC236}">
                <a16:creationId xmlns:a16="http://schemas.microsoft.com/office/drawing/2014/main" id="{6B273CE1-913E-4CEC-903F-96791F3B7720}"/>
              </a:ext>
            </a:extLst>
          </p:cNvPr>
          <p:cNvPicPr>
            <a:picLocks noChangeAspect="1"/>
          </p:cNvPicPr>
          <p:nvPr/>
        </p:nvPicPr>
        <p:blipFill>
          <a:blip r:embed="rId2"/>
          <a:stretch>
            <a:fillRect/>
          </a:stretch>
        </p:blipFill>
        <p:spPr>
          <a:xfrm>
            <a:off x="792332" y="1572268"/>
            <a:ext cx="10298097" cy="3713463"/>
          </a:xfrm>
          <a:prstGeom prst="rect">
            <a:avLst/>
          </a:prstGeom>
        </p:spPr>
      </p:pic>
      <p:pic>
        <p:nvPicPr>
          <p:cNvPr id="3" name="Picture 2">
            <a:extLst>
              <a:ext uri="{FF2B5EF4-FFF2-40B4-BE49-F238E27FC236}">
                <a16:creationId xmlns:a16="http://schemas.microsoft.com/office/drawing/2014/main" id="{D0246FDB-C186-4268-9B1E-C78567EAC6FC}"/>
              </a:ext>
            </a:extLst>
          </p:cNvPr>
          <p:cNvPicPr>
            <a:picLocks noChangeAspect="1"/>
          </p:cNvPicPr>
          <p:nvPr/>
        </p:nvPicPr>
        <p:blipFill>
          <a:blip r:embed="rId3"/>
          <a:stretch>
            <a:fillRect/>
          </a:stretch>
        </p:blipFill>
        <p:spPr>
          <a:xfrm>
            <a:off x="5941380" y="5072149"/>
            <a:ext cx="2495898" cy="1276528"/>
          </a:xfrm>
          <a:prstGeom prst="rect">
            <a:avLst/>
          </a:prstGeom>
        </p:spPr>
      </p:pic>
    </p:spTree>
    <p:extLst>
      <p:ext uri="{BB962C8B-B14F-4D97-AF65-F5344CB8AC3E}">
        <p14:creationId xmlns:p14="http://schemas.microsoft.com/office/powerpoint/2010/main" val="1799615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42841A2-ADAB-432A-A21B-8462014C8046}"/>
              </a:ext>
            </a:extLst>
          </p:cNvPr>
          <p:cNvSpPr txBox="1"/>
          <p:nvPr/>
        </p:nvSpPr>
        <p:spPr>
          <a:xfrm>
            <a:off x="600262" y="278137"/>
            <a:ext cx="2515801" cy="523220"/>
          </a:xfrm>
          <a:prstGeom prst="rect">
            <a:avLst/>
          </a:prstGeom>
          <a:noFill/>
        </p:spPr>
        <p:txBody>
          <a:bodyPr wrap="square">
            <a:spAutoFit/>
          </a:bodyPr>
          <a:lstStyle/>
          <a:p>
            <a:r>
              <a:rPr lang="en-US" sz="2800" u="sng" dirty="0">
                <a:sym typeface="+mn-ea"/>
              </a:rPr>
              <a:t>DC Servo Motor</a:t>
            </a:r>
            <a:endParaRPr lang="en-US" sz="2800" u="sng" dirty="0"/>
          </a:p>
        </p:txBody>
      </p:sp>
      <p:pic>
        <p:nvPicPr>
          <p:cNvPr id="9" name="Picture 8">
            <a:extLst>
              <a:ext uri="{FF2B5EF4-FFF2-40B4-BE49-F238E27FC236}">
                <a16:creationId xmlns:a16="http://schemas.microsoft.com/office/drawing/2014/main" id="{F5783764-1139-45D3-8270-E311DCDB2B50}"/>
              </a:ext>
            </a:extLst>
          </p:cNvPr>
          <p:cNvPicPr>
            <a:picLocks noChangeAspect="1"/>
          </p:cNvPicPr>
          <p:nvPr/>
        </p:nvPicPr>
        <p:blipFill>
          <a:blip r:embed="rId2"/>
          <a:stretch>
            <a:fillRect/>
          </a:stretch>
        </p:blipFill>
        <p:spPr>
          <a:xfrm>
            <a:off x="701185" y="4126028"/>
            <a:ext cx="6951366" cy="2453835"/>
          </a:xfrm>
          <a:prstGeom prst="rect">
            <a:avLst/>
          </a:prstGeom>
        </p:spPr>
      </p:pic>
      <p:sp>
        <p:nvSpPr>
          <p:cNvPr id="10" name="TextBox 9">
            <a:extLst>
              <a:ext uri="{FF2B5EF4-FFF2-40B4-BE49-F238E27FC236}">
                <a16:creationId xmlns:a16="http://schemas.microsoft.com/office/drawing/2014/main" id="{ADEDA2D5-39CE-4DEE-923D-4DE595E8AE3E}"/>
              </a:ext>
            </a:extLst>
          </p:cNvPr>
          <p:cNvSpPr txBox="1"/>
          <p:nvPr/>
        </p:nvSpPr>
        <p:spPr>
          <a:xfrm>
            <a:off x="8443220" y="2692954"/>
            <a:ext cx="2866931" cy="646331"/>
          </a:xfrm>
          <a:prstGeom prst="rect">
            <a:avLst/>
          </a:prstGeom>
          <a:noFill/>
        </p:spPr>
        <p:txBody>
          <a:bodyPr wrap="square" rtlCol="0">
            <a:spAutoFit/>
          </a:bodyPr>
          <a:lstStyle/>
          <a:p>
            <a:r>
              <a:rPr lang="en-US" dirty="0"/>
              <a:t>Brand : Maxon</a:t>
            </a:r>
          </a:p>
          <a:p>
            <a:r>
              <a:rPr lang="en-US" dirty="0"/>
              <a:t>Price : RM 2500 per unit</a:t>
            </a:r>
            <a:endParaRPr lang="en-MY" dirty="0"/>
          </a:p>
        </p:txBody>
      </p:sp>
      <p:pic>
        <p:nvPicPr>
          <p:cNvPr id="12" name="Picture 11">
            <a:extLst>
              <a:ext uri="{FF2B5EF4-FFF2-40B4-BE49-F238E27FC236}">
                <a16:creationId xmlns:a16="http://schemas.microsoft.com/office/drawing/2014/main" id="{9BAC42B8-08EE-42CA-A654-AC80EBF91A02}"/>
              </a:ext>
            </a:extLst>
          </p:cNvPr>
          <p:cNvPicPr>
            <a:picLocks noChangeAspect="1"/>
          </p:cNvPicPr>
          <p:nvPr/>
        </p:nvPicPr>
        <p:blipFill>
          <a:blip r:embed="rId3"/>
          <a:stretch>
            <a:fillRect/>
          </a:stretch>
        </p:blipFill>
        <p:spPr>
          <a:xfrm>
            <a:off x="701185" y="1003881"/>
            <a:ext cx="6697183" cy="3048171"/>
          </a:xfrm>
          <a:prstGeom prst="rect">
            <a:avLst/>
          </a:prstGeom>
        </p:spPr>
      </p:pic>
    </p:spTree>
    <p:extLst>
      <p:ext uri="{BB962C8B-B14F-4D97-AF65-F5344CB8AC3E}">
        <p14:creationId xmlns:p14="http://schemas.microsoft.com/office/powerpoint/2010/main" val="78755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76BF342-9CD6-4B85-94C0-9213080F370C}"/>
              </a:ext>
            </a:extLst>
          </p:cNvPr>
          <p:cNvSpPr txBox="1"/>
          <p:nvPr/>
        </p:nvSpPr>
        <p:spPr>
          <a:xfrm>
            <a:off x="600262" y="374210"/>
            <a:ext cx="2640087" cy="523220"/>
          </a:xfrm>
          <a:prstGeom prst="rect">
            <a:avLst/>
          </a:prstGeom>
          <a:noFill/>
        </p:spPr>
        <p:txBody>
          <a:bodyPr wrap="square">
            <a:spAutoFit/>
          </a:bodyPr>
          <a:lstStyle/>
          <a:p>
            <a:r>
              <a:rPr lang="en-US" sz="2800" u="sng" dirty="0">
                <a:sym typeface="+mn-ea"/>
              </a:rPr>
              <a:t>Motor Encoder</a:t>
            </a:r>
            <a:endParaRPr lang="en-US" sz="2800" u="sng" dirty="0"/>
          </a:p>
        </p:txBody>
      </p:sp>
      <p:pic>
        <p:nvPicPr>
          <p:cNvPr id="9" name="Picture 8">
            <a:extLst>
              <a:ext uri="{FF2B5EF4-FFF2-40B4-BE49-F238E27FC236}">
                <a16:creationId xmlns:a16="http://schemas.microsoft.com/office/drawing/2014/main" id="{77653B90-B3B9-4A76-88B0-01DCA794F030}"/>
              </a:ext>
            </a:extLst>
          </p:cNvPr>
          <p:cNvPicPr>
            <a:picLocks noChangeAspect="1"/>
          </p:cNvPicPr>
          <p:nvPr/>
        </p:nvPicPr>
        <p:blipFill>
          <a:blip r:embed="rId2"/>
          <a:stretch>
            <a:fillRect/>
          </a:stretch>
        </p:blipFill>
        <p:spPr>
          <a:xfrm>
            <a:off x="600262" y="5070004"/>
            <a:ext cx="7283109" cy="1554822"/>
          </a:xfrm>
          <a:prstGeom prst="rect">
            <a:avLst/>
          </a:prstGeom>
        </p:spPr>
      </p:pic>
      <p:sp>
        <p:nvSpPr>
          <p:cNvPr id="10" name="TextBox 9">
            <a:extLst>
              <a:ext uri="{FF2B5EF4-FFF2-40B4-BE49-F238E27FC236}">
                <a16:creationId xmlns:a16="http://schemas.microsoft.com/office/drawing/2014/main" id="{2971611F-2441-45AD-9137-189024194091}"/>
              </a:ext>
            </a:extLst>
          </p:cNvPr>
          <p:cNvSpPr txBox="1"/>
          <p:nvPr/>
        </p:nvSpPr>
        <p:spPr>
          <a:xfrm>
            <a:off x="8416587" y="2586979"/>
            <a:ext cx="2866931" cy="646331"/>
          </a:xfrm>
          <a:prstGeom prst="rect">
            <a:avLst/>
          </a:prstGeom>
          <a:noFill/>
        </p:spPr>
        <p:txBody>
          <a:bodyPr wrap="square" rtlCol="0">
            <a:spAutoFit/>
          </a:bodyPr>
          <a:lstStyle/>
          <a:p>
            <a:r>
              <a:rPr lang="en-US" dirty="0"/>
              <a:t>Brand : Maxon</a:t>
            </a:r>
          </a:p>
          <a:p>
            <a:r>
              <a:rPr lang="en-US" dirty="0"/>
              <a:t>Price : RM 500 per unit</a:t>
            </a:r>
            <a:endParaRPr lang="en-MY" dirty="0"/>
          </a:p>
        </p:txBody>
      </p:sp>
      <p:pic>
        <p:nvPicPr>
          <p:cNvPr id="12" name="Picture 11">
            <a:extLst>
              <a:ext uri="{FF2B5EF4-FFF2-40B4-BE49-F238E27FC236}">
                <a16:creationId xmlns:a16="http://schemas.microsoft.com/office/drawing/2014/main" id="{42286060-F9D2-497D-91E3-AA7DD1D72315}"/>
              </a:ext>
            </a:extLst>
          </p:cNvPr>
          <p:cNvPicPr>
            <a:picLocks noChangeAspect="1"/>
          </p:cNvPicPr>
          <p:nvPr/>
        </p:nvPicPr>
        <p:blipFill>
          <a:blip r:embed="rId3"/>
          <a:stretch>
            <a:fillRect/>
          </a:stretch>
        </p:blipFill>
        <p:spPr>
          <a:xfrm>
            <a:off x="600262" y="897430"/>
            <a:ext cx="6871045" cy="4006245"/>
          </a:xfrm>
          <a:prstGeom prst="rect">
            <a:avLst/>
          </a:prstGeom>
        </p:spPr>
      </p:pic>
    </p:spTree>
    <p:extLst>
      <p:ext uri="{BB962C8B-B14F-4D97-AF65-F5344CB8AC3E}">
        <p14:creationId xmlns:p14="http://schemas.microsoft.com/office/powerpoint/2010/main" val="2131997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2) Wheeled Robots &amp; Tracked Robots</a:t>
            </a:r>
            <a:br>
              <a:rPr lang="en-US"/>
            </a:br>
            <a:r>
              <a:rPr lang="en-US">
                <a:sym typeface="+mn-ea"/>
              </a:rPr>
              <a:t>   c) Wall Climbing Robot (</a:t>
            </a:r>
            <a:r>
              <a:rPr lang="en-US" b="1">
                <a:highlight>
                  <a:srgbClr val="00FF00"/>
                </a:highlight>
                <a:sym typeface="+mn-ea"/>
              </a:rPr>
              <a:t>Metal</a:t>
            </a:r>
            <a:r>
              <a:rPr lang="en-US" b="1">
                <a:sym typeface="+mn-ea"/>
              </a:rPr>
              <a:t> </a:t>
            </a:r>
            <a:r>
              <a:rPr lang="en-US">
                <a:sym typeface="+mn-ea"/>
              </a:rPr>
              <a:t>vs Wall vs Glass)</a:t>
            </a:r>
            <a:endParaRPr lang="en-US" b="1"/>
          </a:p>
        </p:txBody>
      </p:sp>
      <p:pic>
        <p:nvPicPr>
          <p:cNvPr id="3" name="Picture 2">
            <a:extLst>
              <a:ext uri="{FF2B5EF4-FFF2-40B4-BE49-F238E27FC236}">
                <a16:creationId xmlns:a16="http://schemas.microsoft.com/office/drawing/2014/main" id="{4D85F223-7FB2-4FCF-A9AF-2329A443B8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73" t="4394" r="3628" b="5172"/>
          <a:stretch/>
        </p:blipFill>
        <p:spPr bwMode="auto">
          <a:xfrm>
            <a:off x="3207336" y="1945690"/>
            <a:ext cx="5343526"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101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9264780-9372-4566-8703-251BB20CEEC2}"/>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6" name="TextBox 5">
            <a:extLst>
              <a:ext uri="{FF2B5EF4-FFF2-40B4-BE49-F238E27FC236}">
                <a16:creationId xmlns:a16="http://schemas.microsoft.com/office/drawing/2014/main" id="{8C749C3A-EE66-4820-9766-EBD3C50423A3}"/>
              </a:ext>
            </a:extLst>
          </p:cNvPr>
          <p:cNvSpPr txBox="1"/>
          <p:nvPr/>
        </p:nvSpPr>
        <p:spPr>
          <a:xfrm>
            <a:off x="570391" y="739776"/>
            <a:ext cx="8733407" cy="523220"/>
          </a:xfrm>
          <a:prstGeom prst="rect">
            <a:avLst/>
          </a:prstGeom>
          <a:noFill/>
        </p:spPr>
        <p:txBody>
          <a:bodyPr wrap="square">
            <a:spAutoFit/>
          </a:bodyPr>
          <a:lstStyle/>
          <a:p>
            <a:r>
              <a:rPr lang="en-US" sz="2800" u="sng" dirty="0">
                <a:sym typeface="+mn-ea"/>
              </a:rPr>
              <a:t>Wheeled Locomotion and Permanent Magnet Mechanism</a:t>
            </a:r>
            <a:endParaRPr lang="en-US" sz="2800" u="sng" dirty="0"/>
          </a:p>
        </p:txBody>
      </p:sp>
      <p:pic>
        <p:nvPicPr>
          <p:cNvPr id="7" name="Picture 6">
            <a:extLst>
              <a:ext uri="{FF2B5EF4-FFF2-40B4-BE49-F238E27FC236}">
                <a16:creationId xmlns:a16="http://schemas.microsoft.com/office/drawing/2014/main" id="{3610B011-5A6C-4322-887B-4C89622A5DD0}"/>
              </a:ext>
            </a:extLst>
          </p:cNvPr>
          <p:cNvPicPr>
            <a:picLocks noChangeAspect="1"/>
          </p:cNvPicPr>
          <p:nvPr/>
        </p:nvPicPr>
        <p:blipFill>
          <a:blip r:embed="rId2"/>
          <a:stretch>
            <a:fillRect/>
          </a:stretch>
        </p:blipFill>
        <p:spPr>
          <a:xfrm>
            <a:off x="570391" y="1402608"/>
            <a:ext cx="4605291" cy="4054923"/>
          </a:xfrm>
          <a:prstGeom prst="rect">
            <a:avLst/>
          </a:prstGeom>
        </p:spPr>
      </p:pic>
      <p:pic>
        <p:nvPicPr>
          <p:cNvPr id="11" name="Picture 10">
            <a:extLst>
              <a:ext uri="{FF2B5EF4-FFF2-40B4-BE49-F238E27FC236}">
                <a16:creationId xmlns:a16="http://schemas.microsoft.com/office/drawing/2014/main" id="{5DD80E46-C1F8-4D09-9645-3F1B64FB46AB}"/>
              </a:ext>
            </a:extLst>
          </p:cNvPr>
          <p:cNvPicPr>
            <a:picLocks noChangeAspect="1"/>
          </p:cNvPicPr>
          <p:nvPr/>
        </p:nvPicPr>
        <p:blipFill>
          <a:blip r:embed="rId3"/>
          <a:stretch>
            <a:fillRect/>
          </a:stretch>
        </p:blipFill>
        <p:spPr>
          <a:xfrm>
            <a:off x="6220287" y="1786216"/>
            <a:ext cx="4276922" cy="3655233"/>
          </a:xfrm>
          <a:prstGeom prst="rect">
            <a:avLst/>
          </a:prstGeom>
        </p:spPr>
      </p:pic>
    </p:spTree>
    <p:extLst>
      <p:ext uri="{BB962C8B-B14F-4D97-AF65-F5344CB8AC3E}">
        <p14:creationId xmlns:p14="http://schemas.microsoft.com/office/powerpoint/2010/main" val="1928788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A6D771-3461-416B-9B2C-0A9E64D94618}"/>
              </a:ext>
            </a:extLst>
          </p:cNvPr>
          <p:cNvPicPr>
            <a:picLocks noChangeAspect="1"/>
          </p:cNvPicPr>
          <p:nvPr/>
        </p:nvPicPr>
        <p:blipFill>
          <a:blip r:embed="rId2"/>
          <a:stretch>
            <a:fillRect/>
          </a:stretch>
        </p:blipFill>
        <p:spPr>
          <a:xfrm>
            <a:off x="364332" y="2566162"/>
            <a:ext cx="4527266" cy="1613604"/>
          </a:xfrm>
          <a:prstGeom prst="rect">
            <a:avLst/>
          </a:prstGeom>
        </p:spPr>
      </p:pic>
      <p:pic>
        <p:nvPicPr>
          <p:cNvPr id="4098" name="Picture 2" descr="(a)">
            <a:extLst>
              <a:ext uri="{FF2B5EF4-FFF2-40B4-BE49-F238E27FC236}">
                <a16:creationId xmlns:a16="http://schemas.microsoft.com/office/drawing/2014/main" id="{A1758020-1C8E-4F6B-A485-419749B1E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2" y="259192"/>
            <a:ext cx="3493293" cy="23113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
            <a:extLst>
              <a:ext uri="{FF2B5EF4-FFF2-40B4-BE49-F238E27FC236}">
                <a16:creationId xmlns:a16="http://schemas.microsoft.com/office/drawing/2014/main" id="{684C0FC8-5927-4013-BEAD-EB14FA6AF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332" y="4179766"/>
            <a:ext cx="3655218" cy="24185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47FA612-ADAF-4AF0-86D6-17A63B89A871}"/>
              </a:ext>
            </a:extLst>
          </p:cNvPr>
          <p:cNvPicPr>
            <a:picLocks noChangeAspect="1"/>
          </p:cNvPicPr>
          <p:nvPr/>
        </p:nvPicPr>
        <p:blipFill>
          <a:blip r:embed="rId5"/>
          <a:stretch>
            <a:fillRect/>
          </a:stretch>
        </p:blipFill>
        <p:spPr>
          <a:xfrm>
            <a:off x="5997913" y="488189"/>
            <a:ext cx="4921987" cy="4681472"/>
          </a:xfrm>
          <a:prstGeom prst="rect">
            <a:avLst/>
          </a:prstGeom>
        </p:spPr>
      </p:pic>
      <p:pic>
        <p:nvPicPr>
          <p:cNvPr id="9" name="Picture 8">
            <a:extLst>
              <a:ext uri="{FF2B5EF4-FFF2-40B4-BE49-F238E27FC236}">
                <a16:creationId xmlns:a16="http://schemas.microsoft.com/office/drawing/2014/main" id="{08718F09-A04A-4EB9-9E32-9FB1B9085AB0}"/>
              </a:ext>
            </a:extLst>
          </p:cNvPr>
          <p:cNvPicPr>
            <a:picLocks noChangeAspect="1"/>
          </p:cNvPicPr>
          <p:nvPr/>
        </p:nvPicPr>
        <p:blipFill>
          <a:blip r:embed="rId6"/>
          <a:stretch>
            <a:fillRect/>
          </a:stretch>
        </p:blipFill>
        <p:spPr>
          <a:xfrm>
            <a:off x="5997913" y="5368840"/>
            <a:ext cx="4748607" cy="1000971"/>
          </a:xfrm>
          <a:prstGeom prst="rect">
            <a:avLst/>
          </a:prstGeom>
        </p:spPr>
      </p:pic>
    </p:spTree>
    <p:extLst>
      <p:ext uri="{BB962C8B-B14F-4D97-AF65-F5344CB8AC3E}">
        <p14:creationId xmlns:p14="http://schemas.microsoft.com/office/powerpoint/2010/main" val="390778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85CBF5-F23C-41C4-90C5-63A7483D2CCC}"/>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75DB6169-AC3F-469E-B488-E86C64D071A4}"/>
              </a:ext>
            </a:extLst>
          </p:cNvPr>
          <p:cNvSpPr txBox="1"/>
          <p:nvPr/>
        </p:nvSpPr>
        <p:spPr>
          <a:xfrm>
            <a:off x="715672" y="810797"/>
            <a:ext cx="3936227" cy="523220"/>
          </a:xfrm>
          <a:prstGeom prst="rect">
            <a:avLst/>
          </a:prstGeom>
          <a:noFill/>
        </p:spPr>
        <p:txBody>
          <a:bodyPr wrap="square">
            <a:spAutoFit/>
          </a:bodyPr>
          <a:lstStyle/>
          <a:p>
            <a:r>
              <a:rPr lang="en-US" sz="2800" u="sng" dirty="0"/>
              <a:t>DC Motor</a:t>
            </a:r>
          </a:p>
        </p:txBody>
      </p:sp>
      <p:sp>
        <p:nvSpPr>
          <p:cNvPr id="12" name="TextBox 11">
            <a:extLst>
              <a:ext uri="{FF2B5EF4-FFF2-40B4-BE49-F238E27FC236}">
                <a16:creationId xmlns:a16="http://schemas.microsoft.com/office/drawing/2014/main" id="{473080AA-708C-4E59-9F29-82A32841E3A7}"/>
              </a:ext>
            </a:extLst>
          </p:cNvPr>
          <p:cNvSpPr txBox="1"/>
          <p:nvPr/>
        </p:nvSpPr>
        <p:spPr>
          <a:xfrm>
            <a:off x="2381664" y="5400872"/>
            <a:ext cx="3796267" cy="646331"/>
          </a:xfrm>
          <a:prstGeom prst="rect">
            <a:avLst/>
          </a:prstGeom>
          <a:noFill/>
        </p:spPr>
        <p:txBody>
          <a:bodyPr wrap="square" rtlCol="0">
            <a:spAutoFit/>
          </a:bodyPr>
          <a:lstStyle/>
          <a:p>
            <a:pPr algn="ctr"/>
            <a:r>
              <a:rPr lang="en-US" dirty="0"/>
              <a:t>Brand : Duma Dynamics</a:t>
            </a:r>
          </a:p>
          <a:p>
            <a:pPr algn="ctr"/>
            <a:r>
              <a:rPr lang="en-US" dirty="0"/>
              <a:t>Price : RM 250</a:t>
            </a:r>
            <a:endParaRPr lang="en-MY" dirty="0"/>
          </a:p>
        </p:txBody>
      </p:sp>
      <p:pic>
        <p:nvPicPr>
          <p:cNvPr id="3" name="Picture 2">
            <a:extLst>
              <a:ext uri="{FF2B5EF4-FFF2-40B4-BE49-F238E27FC236}">
                <a16:creationId xmlns:a16="http://schemas.microsoft.com/office/drawing/2014/main" id="{ABE42DE3-EBB9-4B0F-8EBC-711E8617A189}"/>
              </a:ext>
            </a:extLst>
          </p:cNvPr>
          <p:cNvPicPr>
            <a:picLocks noChangeAspect="1"/>
          </p:cNvPicPr>
          <p:nvPr/>
        </p:nvPicPr>
        <p:blipFill>
          <a:blip r:embed="rId2"/>
          <a:stretch>
            <a:fillRect/>
          </a:stretch>
        </p:blipFill>
        <p:spPr>
          <a:xfrm>
            <a:off x="715672" y="1668233"/>
            <a:ext cx="10493406" cy="3399714"/>
          </a:xfrm>
          <a:prstGeom prst="rect">
            <a:avLst/>
          </a:prstGeom>
        </p:spPr>
      </p:pic>
      <p:pic>
        <p:nvPicPr>
          <p:cNvPr id="7" name="Picture 6">
            <a:extLst>
              <a:ext uri="{FF2B5EF4-FFF2-40B4-BE49-F238E27FC236}">
                <a16:creationId xmlns:a16="http://schemas.microsoft.com/office/drawing/2014/main" id="{D6287404-DFCA-430C-8EA4-FC50FDE431F5}"/>
              </a:ext>
            </a:extLst>
          </p:cNvPr>
          <p:cNvPicPr>
            <a:picLocks noChangeAspect="1"/>
          </p:cNvPicPr>
          <p:nvPr/>
        </p:nvPicPr>
        <p:blipFill>
          <a:blip r:embed="rId3"/>
          <a:stretch>
            <a:fillRect/>
          </a:stretch>
        </p:blipFill>
        <p:spPr>
          <a:xfrm>
            <a:off x="6482712" y="4162812"/>
            <a:ext cx="4001816" cy="2143195"/>
          </a:xfrm>
          <a:prstGeom prst="rect">
            <a:avLst/>
          </a:prstGeom>
        </p:spPr>
      </p:pic>
    </p:spTree>
    <p:extLst>
      <p:ext uri="{BB962C8B-B14F-4D97-AF65-F5344CB8AC3E}">
        <p14:creationId xmlns:p14="http://schemas.microsoft.com/office/powerpoint/2010/main" val="2708691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21285"/>
            <a:ext cx="10515600" cy="1569720"/>
          </a:xfrm>
        </p:spPr>
        <p:txBody>
          <a:bodyPr>
            <a:normAutofit fontScale="90000"/>
          </a:bodyPr>
          <a:lstStyle/>
          <a:p>
            <a:br>
              <a:rPr lang="en-US" sz="3110" b="1"/>
            </a:br>
            <a:r>
              <a:rPr lang="en-US" sz="3110" b="1">
                <a:sym typeface="+mn-ea"/>
              </a:rPr>
              <a:t>Hardware Components that move the Robots</a:t>
            </a:r>
            <a:br>
              <a:rPr lang="en-US" sz="3110" b="1"/>
            </a:br>
            <a:r>
              <a:rPr lang="en-US" sz="3110" b="1">
                <a:sym typeface="+mn-ea"/>
              </a:rPr>
              <a:t>i) Basic Motion Principle</a:t>
            </a:r>
            <a:br>
              <a:rPr lang="en-US" sz="3110" b="1"/>
            </a:br>
            <a:r>
              <a:rPr lang="en-US" sz="3110" b="1">
                <a:sym typeface="+mn-ea"/>
              </a:rPr>
              <a:t>ii)Hardware Components (Specification,Brands and Price)</a:t>
            </a:r>
            <a:br>
              <a:rPr lang="en-US" sz="3110" b="1"/>
            </a:br>
            <a:endParaRPr lang="en-US" sz="3110" b="1"/>
          </a:p>
        </p:txBody>
      </p:sp>
      <p:sp>
        <p:nvSpPr>
          <p:cNvPr id="5" name="Content Placeholder 4"/>
          <p:cNvSpPr>
            <a:spLocks noGrp="1"/>
          </p:cNvSpPr>
          <p:nvPr>
            <p:ph sz="half" idx="1"/>
          </p:nvPr>
        </p:nvSpPr>
        <p:spPr/>
        <p:txBody>
          <a:bodyPr>
            <a:normAutofit lnSpcReduction="10000"/>
          </a:bodyPr>
          <a:lstStyle/>
          <a:p>
            <a:endParaRPr lang="en-US" sz="2665"/>
          </a:p>
          <a:p>
            <a:pPr marL="0" indent="0">
              <a:buNone/>
            </a:pPr>
            <a:r>
              <a:rPr lang="en-US" sz="2665">
                <a:sym typeface="+mn-ea"/>
              </a:rPr>
              <a:t>1) Stationary Robots</a:t>
            </a:r>
            <a:endParaRPr lang="en-US" sz="2665"/>
          </a:p>
          <a:p>
            <a:pPr marL="0" indent="0">
              <a:buNone/>
            </a:pPr>
            <a:r>
              <a:rPr lang="en-US" sz="2665">
                <a:sym typeface="+mn-ea"/>
              </a:rPr>
              <a:t>   a) Omron forpheus robot</a:t>
            </a:r>
            <a:endParaRPr lang="en-US" sz="2665"/>
          </a:p>
          <a:p>
            <a:pPr marL="0" indent="0">
              <a:buNone/>
            </a:pPr>
            <a:r>
              <a:rPr lang="en-US" sz="2665">
                <a:sym typeface="+mn-ea"/>
              </a:rPr>
              <a:t>2) Wheeled Robots &amp; Tracked Robots</a:t>
            </a:r>
            <a:endParaRPr lang="en-US" sz="2665"/>
          </a:p>
          <a:p>
            <a:pPr marL="0" indent="0">
              <a:buNone/>
            </a:pPr>
            <a:r>
              <a:rPr lang="en-US" sz="2665">
                <a:sym typeface="+mn-ea"/>
              </a:rPr>
              <a:t>   a) Single wheel BB-8</a:t>
            </a:r>
            <a:endParaRPr lang="en-US" sz="2665"/>
          </a:p>
          <a:p>
            <a:pPr marL="0" indent="0">
              <a:buNone/>
            </a:pPr>
            <a:r>
              <a:rPr lang="en-US" sz="2665">
                <a:sym typeface="+mn-ea"/>
              </a:rPr>
              <a:t>   b) 4WD Omni-Directional Mobile Robot</a:t>
            </a:r>
            <a:endParaRPr lang="en-US" sz="2665"/>
          </a:p>
          <a:p>
            <a:pPr marL="0" indent="0">
              <a:buNone/>
            </a:pPr>
            <a:r>
              <a:rPr lang="en-US" sz="2665">
                <a:sym typeface="+mn-ea"/>
              </a:rPr>
              <a:t>   c) Wall Climbing Robot (Metal vs Wall vs Glass)</a:t>
            </a:r>
            <a:endParaRPr lang="en-US" sz="2665"/>
          </a:p>
          <a:p>
            <a:endParaRPr lang="en-US" sz="2665"/>
          </a:p>
        </p:txBody>
      </p:sp>
      <p:sp>
        <p:nvSpPr>
          <p:cNvPr id="6" name="Content Placeholder 5"/>
          <p:cNvSpPr>
            <a:spLocks noGrp="1"/>
          </p:cNvSpPr>
          <p:nvPr>
            <p:ph sz="half" idx="2"/>
          </p:nvPr>
        </p:nvSpPr>
        <p:spPr/>
        <p:txBody>
          <a:bodyPr/>
          <a:lstStyle/>
          <a:p>
            <a:pPr marL="0" indent="0">
              <a:buNone/>
            </a:pPr>
            <a:endParaRPr lang="en-US" sz="2400">
              <a:sym typeface="+mn-ea"/>
            </a:endParaRPr>
          </a:p>
          <a:p>
            <a:pPr marL="0" indent="0">
              <a:buNone/>
            </a:pPr>
            <a:r>
              <a:rPr lang="en-US" sz="2400">
                <a:sym typeface="+mn-ea"/>
              </a:rPr>
              <a:t>3) Legged</a:t>
            </a:r>
            <a:endParaRPr lang="en-US" sz="2400"/>
          </a:p>
          <a:p>
            <a:pPr marL="0" indent="0">
              <a:buNone/>
            </a:pPr>
            <a:r>
              <a:rPr lang="en-US" sz="2400">
                <a:sym typeface="+mn-ea"/>
              </a:rPr>
              <a:t>   a) Humanoid Robot (BIOLOID)</a:t>
            </a:r>
            <a:endParaRPr lang="en-US" sz="2400"/>
          </a:p>
          <a:p>
            <a:pPr marL="0" indent="0">
              <a:buNone/>
            </a:pPr>
            <a:r>
              <a:rPr lang="en-US" sz="2400">
                <a:sym typeface="+mn-ea"/>
              </a:rPr>
              <a:t>4) Swimming</a:t>
            </a:r>
            <a:endParaRPr lang="en-US" sz="2400"/>
          </a:p>
          <a:p>
            <a:pPr marL="0" indent="0">
              <a:buNone/>
            </a:pPr>
            <a:r>
              <a:rPr lang="en-US" sz="2400">
                <a:sym typeface="+mn-ea"/>
              </a:rPr>
              <a:t>   a) Fish robot</a:t>
            </a:r>
            <a:endParaRPr lang="en-US" sz="2400"/>
          </a:p>
          <a:p>
            <a:pPr marL="0" indent="0">
              <a:buNone/>
            </a:pPr>
            <a:r>
              <a:rPr lang="en-US" sz="2400">
                <a:sym typeface="+mn-ea"/>
              </a:rPr>
              <a:t>   b) Underwater glider robot</a:t>
            </a:r>
            <a:endParaRPr lang="en-US" sz="2400"/>
          </a:p>
          <a:p>
            <a:pPr marL="0" indent="0">
              <a:buNone/>
            </a:pPr>
            <a:r>
              <a:rPr lang="en-US" sz="2400">
                <a:sym typeface="+mn-ea"/>
              </a:rPr>
              <a:t>5) Others </a:t>
            </a:r>
            <a:endParaRPr lang="en-US" sz="2400"/>
          </a:p>
          <a:p>
            <a:pPr marL="0" indent="0">
              <a:buNone/>
            </a:pPr>
            <a:r>
              <a:rPr lang="en-US" sz="2400">
                <a:sym typeface="+mn-ea"/>
              </a:rPr>
              <a:t>   a) Kilobot</a:t>
            </a:r>
            <a:endParaRPr lang="en-US" sz="2400"/>
          </a:p>
          <a:p>
            <a:endParaRPr lang="en-US"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41392E-EB79-4633-A9F0-FCABCCF18194}"/>
              </a:ext>
            </a:extLst>
          </p:cNvPr>
          <p:cNvPicPr>
            <a:picLocks noChangeAspect="1"/>
          </p:cNvPicPr>
          <p:nvPr/>
        </p:nvPicPr>
        <p:blipFill>
          <a:blip r:embed="rId2"/>
          <a:stretch>
            <a:fillRect/>
          </a:stretch>
        </p:blipFill>
        <p:spPr>
          <a:xfrm>
            <a:off x="580255" y="1428471"/>
            <a:ext cx="11031489" cy="4001058"/>
          </a:xfrm>
          <a:prstGeom prst="rect">
            <a:avLst/>
          </a:prstGeom>
        </p:spPr>
      </p:pic>
      <p:sp>
        <p:nvSpPr>
          <p:cNvPr id="7" name="TextBox 6">
            <a:extLst>
              <a:ext uri="{FF2B5EF4-FFF2-40B4-BE49-F238E27FC236}">
                <a16:creationId xmlns:a16="http://schemas.microsoft.com/office/drawing/2014/main" id="{4D2E8781-41CE-4C67-8358-0D1C642A07F2}"/>
              </a:ext>
            </a:extLst>
          </p:cNvPr>
          <p:cNvSpPr txBox="1"/>
          <p:nvPr/>
        </p:nvSpPr>
        <p:spPr>
          <a:xfrm>
            <a:off x="440464" y="487632"/>
            <a:ext cx="3936227" cy="523220"/>
          </a:xfrm>
          <a:prstGeom prst="rect">
            <a:avLst/>
          </a:prstGeom>
          <a:noFill/>
        </p:spPr>
        <p:txBody>
          <a:bodyPr wrap="square">
            <a:spAutoFit/>
          </a:bodyPr>
          <a:lstStyle/>
          <a:p>
            <a:r>
              <a:rPr lang="en-US" sz="2800" u="sng" dirty="0"/>
              <a:t>Permanent Magnet</a:t>
            </a:r>
          </a:p>
        </p:txBody>
      </p:sp>
      <p:sp>
        <p:nvSpPr>
          <p:cNvPr id="8" name="TextBox 7">
            <a:extLst>
              <a:ext uri="{FF2B5EF4-FFF2-40B4-BE49-F238E27FC236}">
                <a16:creationId xmlns:a16="http://schemas.microsoft.com/office/drawing/2014/main" id="{EE9852F9-2CB9-4596-9EB0-DEC2B7A017E9}"/>
              </a:ext>
            </a:extLst>
          </p:cNvPr>
          <p:cNvSpPr txBox="1"/>
          <p:nvPr/>
        </p:nvSpPr>
        <p:spPr>
          <a:xfrm>
            <a:off x="1724716" y="5360615"/>
            <a:ext cx="2936061" cy="646331"/>
          </a:xfrm>
          <a:prstGeom prst="rect">
            <a:avLst/>
          </a:prstGeom>
          <a:noFill/>
        </p:spPr>
        <p:txBody>
          <a:bodyPr wrap="square" rtlCol="0">
            <a:spAutoFit/>
          </a:bodyPr>
          <a:lstStyle/>
          <a:p>
            <a:pPr algn="ctr"/>
            <a:r>
              <a:rPr lang="en-US" dirty="0"/>
              <a:t>Brand : </a:t>
            </a:r>
            <a:r>
              <a:rPr lang="en-US" dirty="0" err="1"/>
              <a:t>Supermagnete</a:t>
            </a:r>
            <a:endParaRPr lang="en-US" dirty="0"/>
          </a:p>
          <a:p>
            <a:pPr algn="ctr"/>
            <a:r>
              <a:rPr lang="en-US" dirty="0"/>
              <a:t>Price : RM 15/piece</a:t>
            </a:r>
            <a:endParaRPr lang="en-MY" dirty="0"/>
          </a:p>
        </p:txBody>
      </p:sp>
      <p:sp>
        <p:nvSpPr>
          <p:cNvPr id="9" name="TextBox 8">
            <a:extLst>
              <a:ext uri="{FF2B5EF4-FFF2-40B4-BE49-F238E27FC236}">
                <a16:creationId xmlns:a16="http://schemas.microsoft.com/office/drawing/2014/main" id="{339A4C3A-F16D-4449-9E63-37C7F4927179}"/>
              </a:ext>
            </a:extLst>
          </p:cNvPr>
          <p:cNvSpPr txBox="1"/>
          <p:nvPr/>
        </p:nvSpPr>
        <p:spPr>
          <a:xfrm>
            <a:off x="5036087" y="5292440"/>
            <a:ext cx="3796267" cy="923330"/>
          </a:xfrm>
          <a:prstGeom prst="rect">
            <a:avLst/>
          </a:prstGeom>
          <a:noFill/>
        </p:spPr>
        <p:txBody>
          <a:bodyPr wrap="square" rtlCol="0">
            <a:spAutoFit/>
          </a:bodyPr>
          <a:lstStyle/>
          <a:p>
            <a:pPr algn="ctr"/>
            <a:r>
              <a:rPr lang="en-US" dirty="0"/>
              <a:t>The </a:t>
            </a:r>
            <a:r>
              <a:rPr lang="en-US" dirty="0" err="1"/>
              <a:t>supermagnet</a:t>
            </a:r>
            <a:r>
              <a:rPr lang="en-US" dirty="0"/>
              <a:t> is embedded on the inside and the outside of the rubber wheel</a:t>
            </a:r>
          </a:p>
        </p:txBody>
      </p:sp>
    </p:spTree>
    <p:extLst>
      <p:ext uri="{BB962C8B-B14F-4D97-AF65-F5344CB8AC3E}">
        <p14:creationId xmlns:p14="http://schemas.microsoft.com/office/powerpoint/2010/main" val="3291929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2395739-4704-418E-9F2A-9C643E6A79A8}"/>
              </a:ext>
            </a:extLst>
          </p:cNvPr>
          <p:cNvSpPr txBox="1"/>
          <p:nvPr/>
        </p:nvSpPr>
        <p:spPr>
          <a:xfrm>
            <a:off x="440464" y="462202"/>
            <a:ext cx="3936227" cy="523220"/>
          </a:xfrm>
          <a:prstGeom prst="rect">
            <a:avLst/>
          </a:prstGeom>
          <a:noFill/>
        </p:spPr>
        <p:txBody>
          <a:bodyPr wrap="square">
            <a:spAutoFit/>
          </a:bodyPr>
          <a:lstStyle/>
          <a:p>
            <a:r>
              <a:rPr lang="en-US" sz="2800" u="sng" dirty="0"/>
              <a:t>Rubber Wheel</a:t>
            </a:r>
          </a:p>
        </p:txBody>
      </p:sp>
      <p:sp>
        <p:nvSpPr>
          <p:cNvPr id="8" name="TextBox 7">
            <a:extLst>
              <a:ext uri="{FF2B5EF4-FFF2-40B4-BE49-F238E27FC236}">
                <a16:creationId xmlns:a16="http://schemas.microsoft.com/office/drawing/2014/main" id="{9584BD35-3A50-4DD3-A39D-FBA259098190}"/>
              </a:ext>
            </a:extLst>
          </p:cNvPr>
          <p:cNvSpPr txBox="1"/>
          <p:nvPr/>
        </p:nvSpPr>
        <p:spPr>
          <a:xfrm>
            <a:off x="4593972" y="5450889"/>
            <a:ext cx="2687486" cy="646331"/>
          </a:xfrm>
          <a:prstGeom prst="rect">
            <a:avLst/>
          </a:prstGeom>
          <a:noFill/>
        </p:spPr>
        <p:txBody>
          <a:bodyPr wrap="square" rtlCol="0">
            <a:spAutoFit/>
          </a:bodyPr>
          <a:lstStyle/>
          <a:p>
            <a:pPr algn="ctr"/>
            <a:r>
              <a:rPr lang="en-US" dirty="0"/>
              <a:t>Brand :RS Pro</a:t>
            </a:r>
          </a:p>
          <a:p>
            <a:pPr algn="ctr"/>
            <a:r>
              <a:rPr lang="en-US" dirty="0"/>
              <a:t>Price : RM 166/piece</a:t>
            </a:r>
            <a:endParaRPr lang="en-MY" dirty="0"/>
          </a:p>
        </p:txBody>
      </p:sp>
      <p:pic>
        <p:nvPicPr>
          <p:cNvPr id="11" name="Picture 10">
            <a:extLst>
              <a:ext uri="{FF2B5EF4-FFF2-40B4-BE49-F238E27FC236}">
                <a16:creationId xmlns:a16="http://schemas.microsoft.com/office/drawing/2014/main" id="{86A7014C-187E-44D0-83BD-CA476FDBEF30}"/>
              </a:ext>
            </a:extLst>
          </p:cNvPr>
          <p:cNvPicPr>
            <a:picLocks noChangeAspect="1"/>
          </p:cNvPicPr>
          <p:nvPr/>
        </p:nvPicPr>
        <p:blipFill>
          <a:blip r:embed="rId2"/>
          <a:stretch>
            <a:fillRect/>
          </a:stretch>
        </p:blipFill>
        <p:spPr>
          <a:xfrm>
            <a:off x="1784411" y="1260629"/>
            <a:ext cx="8306609" cy="3915053"/>
          </a:xfrm>
          <a:prstGeom prst="rect">
            <a:avLst/>
          </a:prstGeom>
        </p:spPr>
      </p:pic>
    </p:spTree>
    <p:extLst>
      <p:ext uri="{BB962C8B-B14F-4D97-AF65-F5344CB8AC3E}">
        <p14:creationId xmlns:p14="http://schemas.microsoft.com/office/powerpoint/2010/main" val="292144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2) Wheeled Robots &amp; Tracked Robots</a:t>
            </a:r>
            <a:br>
              <a:rPr lang="en-US"/>
            </a:br>
            <a:r>
              <a:rPr lang="en-US">
                <a:sym typeface="+mn-ea"/>
              </a:rPr>
              <a:t>   c) Wall Climbing Robot (Metal vs</a:t>
            </a:r>
            <a:r>
              <a:rPr lang="en-US" b="1">
                <a:sym typeface="+mn-ea"/>
              </a:rPr>
              <a:t> </a:t>
            </a:r>
            <a:r>
              <a:rPr lang="en-US" b="1">
                <a:highlight>
                  <a:srgbClr val="00FF00"/>
                </a:highlight>
                <a:sym typeface="+mn-ea"/>
              </a:rPr>
              <a:t>Wall</a:t>
            </a:r>
            <a:r>
              <a:rPr lang="en-US">
                <a:highlight>
                  <a:srgbClr val="00FF00"/>
                </a:highlight>
                <a:sym typeface="+mn-ea"/>
              </a:rPr>
              <a:t> </a:t>
            </a:r>
            <a:r>
              <a:rPr lang="en-US">
                <a:sym typeface="+mn-ea"/>
              </a:rPr>
              <a:t>vs Glass)</a:t>
            </a:r>
            <a:endParaRPr lang="en-US" b="1"/>
          </a:p>
        </p:txBody>
      </p:sp>
      <p:pic>
        <p:nvPicPr>
          <p:cNvPr id="5122" name="Picture 2" descr="Wall Climbing Robot">
            <a:extLst>
              <a:ext uri="{FF2B5EF4-FFF2-40B4-BE49-F238E27FC236}">
                <a16:creationId xmlns:a16="http://schemas.microsoft.com/office/drawing/2014/main" id="{4BCD40E8-0610-48A4-A595-374B2DD402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967" y="2391303"/>
            <a:ext cx="4823949" cy="2709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753A30-FF2C-4062-B0DF-6F01DFF5E787}"/>
              </a:ext>
            </a:extLst>
          </p:cNvPr>
          <p:cNvSpPr txBox="1"/>
          <p:nvPr/>
        </p:nvSpPr>
        <p:spPr>
          <a:xfrm>
            <a:off x="4739428" y="5432486"/>
            <a:ext cx="2713144" cy="369332"/>
          </a:xfrm>
          <a:prstGeom prst="rect">
            <a:avLst/>
          </a:prstGeom>
          <a:noFill/>
        </p:spPr>
        <p:txBody>
          <a:bodyPr wrap="square" rtlCol="0">
            <a:spAutoFit/>
          </a:bodyPr>
          <a:lstStyle/>
          <a:p>
            <a:pPr algn="ctr"/>
            <a:r>
              <a:rPr lang="en-US" dirty="0"/>
              <a:t>Wall Climbing Robot Car</a:t>
            </a:r>
            <a:endParaRPr lang="en-MY" dirty="0"/>
          </a:p>
        </p:txBody>
      </p:sp>
      <p:pic>
        <p:nvPicPr>
          <p:cNvPr id="5124" name="Picture 4" descr="Wall Climbing Robot">
            <a:extLst>
              <a:ext uri="{FF2B5EF4-FFF2-40B4-BE49-F238E27FC236}">
                <a16:creationId xmlns:a16="http://schemas.microsoft.com/office/drawing/2014/main" id="{87590FC9-1D1C-44AE-99F7-2EF9548F0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059" y="2218406"/>
            <a:ext cx="5146829" cy="28950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B954D4-7C9C-403C-B78C-85DF098FD1AA}"/>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6" name="TextBox 5">
            <a:extLst>
              <a:ext uri="{FF2B5EF4-FFF2-40B4-BE49-F238E27FC236}">
                <a16:creationId xmlns:a16="http://schemas.microsoft.com/office/drawing/2014/main" id="{DC39CEB5-B178-4AA9-B223-BEC8F8D7BB6A}"/>
              </a:ext>
            </a:extLst>
          </p:cNvPr>
          <p:cNvSpPr txBox="1"/>
          <p:nvPr/>
        </p:nvSpPr>
        <p:spPr>
          <a:xfrm>
            <a:off x="570391" y="739776"/>
            <a:ext cx="2515709" cy="523220"/>
          </a:xfrm>
          <a:prstGeom prst="rect">
            <a:avLst/>
          </a:prstGeom>
          <a:noFill/>
        </p:spPr>
        <p:txBody>
          <a:bodyPr wrap="square">
            <a:spAutoFit/>
          </a:bodyPr>
          <a:lstStyle/>
          <a:p>
            <a:r>
              <a:rPr lang="en-US" sz="2800" u="sng" dirty="0">
                <a:sym typeface="+mn-ea"/>
              </a:rPr>
              <a:t>Vacuum Suction </a:t>
            </a:r>
            <a:endParaRPr lang="en-US" sz="2800" u="sng" dirty="0"/>
          </a:p>
        </p:txBody>
      </p:sp>
      <p:pic>
        <p:nvPicPr>
          <p:cNvPr id="8194" name="Picture 2" descr="Wall Climbing Robot">
            <a:extLst>
              <a:ext uri="{FF2B5EF4-FFF2-40B4-BE49-F238E27FC236}">
                <a16:creationId xmlns:a16="http://schemas.microsoft.com/office/drawing/2014/main" id="{FEBFB5EE-9CDE-408C-885A-B0D02840B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876" y="1502144"/>
            <a:ext cx="4289123" cy="241263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0A73A2A-0206-442A-A5DE-53A8445EB1DD}"/>
              </a:ext>
            </a:extLst>
          </p:cNvPr>
          <p:cNvSpPr txBox="1"/>
          <p:nvPr/>
        </p:nvSpPr>
        <p:spPr>
          <a:xfrm>
            <a:off x="1430827" y="4363898"/>
            <a:ext cx="8983174" cy="2308324"/>
          </a:xfrm>
          <a:prstGeom prst="rect">
            <a:avLst/>
          </a:prstGeom>
          <a:noFill/>
        </p:spPr>
        <p:txBody>
          <a:bodyPr wrap="square" rtlCol="0">
            <a:spAutoFit/>
          </a:bodyPr>
          <a:lstStyle/>
          <a:p>
            <a:pPr algn="ctr"/>
            <a:r>
              <a:rPr lang="en-US" dirty="0"/>
              <a:t>The high RPM Quad Copter Brushless Dc Motor is used to create the vacuum by sucking the air due to which the Robot sticks to the wall. The smaller the gap between the copper plate and the ground, the higher the suction capability. As the quadcopters swing, the pressure will decrease. Air will always flow from a high-pressure area to a low-pressure area, to try to balance out the pressure. The rotating quadcopters forces air toward the exhaust port at a high speed, which lowers the pressure of the air inside, according to Bernoulli’s Principle. This creates suction – the higher pressure air from outside the vacuum rushes in through the intake port to replace the lower-pressure air. As a result, the robot can easily mount on the wall.</a:t>
            </a:r>
            <a:endParaRPr lang="en-MY" dirty="0"/>
          </a:p>
        </p:txBody>
      </p:sp>
      <p:pic>
        <p:nvPicPr>
          <p:cNvPr id="13" name="Picture 12">
            <a:extLst>
              <a:ext uri="{FF2B5EF4-FFF2-40B4-BE49-F238E27FC236}">
                <a16:creationId xmlns:a16="http://schemas.microsoft.com/office/drawing/2014/main" id="{0A33D024-BE7D-4DEE-BFF1-7944D68FE10A}"/>
              </a:ext>
            </a:extLst>
          </p:cNvPr>
          <p:cNvPicPr>
            <a:picLocks noChangeAspect="1"/>
          </p:cNvPicPr>
          <p:nvPr/>
        </p:nvPicPr>
        <p:blipFill>
          <a:blip r:embed="rId3"/>
          <a:stretch>
            <a:fillRect/>
          </a:stretch>
        </p:blipFill>
        <p:spPr>
          <a:xfrm>
            <a:off x="5329784" y="1847835"/>
            <a:ext cx="6077798" cy="2095792"/>
          </a:xfrm>
          <a:prstGeom prst="rect">
            <a:avLst/>
          </a:prstGeom>
        </p:spPr>
      </p:pic>
    </p:spTree>
    <p:extLst>
      <p:ext uri="{BB962C8B-B14F-4D97-AF65-F5344CB8AC3E}">
        <p14:creationId xmlns:p14="http://schemas.microsoft.com/office/powerpoint/2010/main" val="1650059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F4AB030-8520-4697-A5AB-566F4263BFFB}"/>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8" name="TextBox 7">
            <a:extLst>
              <a:ext uri="{FF2B5EF4-FFF2-40B4-BE49-F238E27FC236}">
                <a16:creationId xmlns:a16="http://schemas.microsoft.com/office/drawing/2014/main" id="{5120A479-B624-4059-A0F6-AF624C1369B1}"/>
              </a:ext>
            </a:extLst>
          </p:cNvPr>
          <p:cNvSpPr txBox="1"/>
          <p:nvPr/>
        </p:nvSpPr>
        <p:spPr>
          <a:xfrm>
            <a:off x="715672" y="810797"/>
            <a:ext cx="3936227" cy="523220"/>
          </a:xfrm>
          <a:prstGeom prst="rect">
            <a:avLst/>
          </a:prstGeom>
          <a:noFill/>
        </p:spPr>
        <p:txBody>
          <a:bodyPr wrap="square">
            <a:spAutoFit/>
          </a:bodyPr>
          <a:lstStyle/>
          <a:p>
            <a:r>
              <a:rPr lang="en-US" sz="2800" u="sng" dirty="0"/>
              <a:t>DC Motor (6V 60RPM)</a:t>
            </a:r>
          </a:p>
        </p:txBody>
      </p:sp>
      <p:pic>
        <p:nvPicPr>
          <p:cNvPr id="10" name="Picture 9">
            <a:extLst>
              <a:ext uri="{FF2B5EF4-FFF2-40B4-BE49-F238E27FC236}">
                <a16:creationId xmlns:a16="http://schemas.microsoft.com/office/drawing/2014/main" id="{D2994DFC-4969-480D-903F-5E77C0746E09}"/>
              </a:ext>
            </a:extLst>
          </p:cNvPr>
          <p:cNvPicPr>
            <a:picLocks noChangeAspect="1"/>
          </p:cNvPicPr>
          <p:nvPr/>
        </p:nvPicPr>
        <p:blipFill>
          <a:blip r:embed="rId2"/>
          <a:stretch>
            <a:fillRect/>
          </a:stretch>
        </p:blipFill>
        <p:spPr>
          <a:xfrm>
            <a:off x="683124" y="1752630"/>
            <a:ext cx="8421340" cy="2739472"/>
          </a:xfrm>
          <a:prstGeom prst="rect">
            <a:avLst/>
          </a:prstGeom>
        </p:spPr>
      </p:pic>
      <p:pic>
        <p:nvPicPr>
          <p:cNvPr id="12" name="Picture 11">
            <a:extLst>
              <a:ext uri="{FF2B5EF4-FFF2-40B4-BE49-F238E27FC236}">
                <a16:creationId xmlns:a16="http://schemas.microsoft.com/office/drawing/2014/main" id="{D6E265FA-7D0E-4FBE-9899-FAC54C9C96BD}"/>
              </a:ext>
            </a:extLst>
          </p:cNvPr>
          <p:cNvPicPr>
            <a:picLocks noChangeAspect="1"/>
          </p:cNvPicPr>
          <p:nvPr/>
        </p:nvPicPr>
        <p:blipFill>
          <a:blip r:embed="rId3"/>
          <a:stretch>
            <a:fillRect/>
          </a:stretch>
        </p:blipFill>
        <p:spPr>
          <a:xfrm>
            <a:off x="9508308" y="1543028"/>
            <a:ext cx="2195421" cy="2949073"/>
          </a:xfrm>
          <a:prstGeom prst="rect">
            <a:avLst/>
          </a:prstGeom>
        </p:spPr>
      </p:pic>
      <p:sp>
        <p:nvSpPr>
          <p:cNvPr id="13" name="TextBox 12">
            <a:extLst>
              <a:ext uri="{FF2B5EF4-FFF2-40B4-BE49-F238E27FC236}">
                <a16:creationId xmlns:a16="http://schemas.microsoft.com/office/drawing/2014/main" id="{1490FF0D-C199-4C6D-8118-83C39AF79416}"/>
              </a:ext>
            </a:extLst>
          </p:cNvPr>
          <p:cNvSpPr txBox="1"/>
          <p:nvPr/>
        </p:nvSpPr>
        <p:spPr>
          <a:xfrm>
            <a:off x="4033885" y="4846335"/>
            <a:ext cx="2713144" cy="646331"/>
          </a:xfrm>
          <a:prstGeom prst="rect">
            <a:avLst/>
          </a:prstGeom>
          <a:noFill/>
        </p:spPr>
        <p:txBody>
          <a:bodyPr wrap="square" rtlCol="0">
            <a:spAutoFit/>
          </a:bodyPr>
          <a:lstStyle/>
          <a:p>
            <a:pPr algn="ctr"/>
            <a:r>
              <a:rPr lang="en-US" dirty="0"/>
              <a:t>Brand : </a:t>
            </a:r>
            <a:r>
              <a:rPr lang="en-US" dirty="0" err="1"/>
              <a:t>Aslong</a:t>
            </a:r>
            <a:r>
              <a:rPr lang="en-US" dirty="0"/>
              <a:t> Motor</a:t>
            </a:r>
          </a:p>
          <a:p>
            <a:pPr algn="ctr"/>
            <a:r>
              <a:rPr lang="en-US" dirty="0"/>
              <a:t>Price : RM 30</a:t>
            </a:r>
            <a:endParaRPr lang="en-MY" dirty="0"/>
          </a:p>
        </p:txBody>
      </p:sp>
    </p:spTree>
    <p:extLst>
      <p:ext uri="{BB962C8B-B14F-4D97-AF65-F5344CB8AC3E}">
        <p14:creationId xmlns:p14="http://schemas.microsoft.com/office/powerpoint/2010/main" val="1334602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B66B19B-6108-48AB-92A2-9EC3D971C9C0}"/>
              </a:ext>
            </a:extLst>
          </p:cNvPr>
          <p:cNvSpPr txBox="1"/>
          <p:nvPr/>
        </p:nvSpPr>
        <p:spPr>
          <a:xfrm>
            <a:off x="413832" y="429057"/>
            <a:ext cx="4495519" cy="523220"/>
          </a:xfrm>
          <a:prstGeom prst="rect">
            <a:avLst/>
          </a:prstGeom>
          <a:noFill/>
        </p:spPr>
        <p:txBody>
          <a:bodyPr wrap="square">
            <a:spAutoFit/>
          </a:bodyPr>
          <a:lstStyle/>
          <a:p>
            <a:r>
              <a:rPr lang="en-US" sz="2800" u="sng" dirty="0"/>
              <a:t>Brushless Motor (1000KV)</a:t>
            </a:r>
          </a:p>
        </p:txBody>
      </p:sp>
      <p:pic>
        <p:nvPicPr>
          <p:cNvPr id="11" name="Picture 10">
            <a:extLst>
              <a:ext uri="{FF2B5EF4-FFF2-40B4-BE49-F238E27FC236}">
                <a16:creationId xmlns:a16="http://schemas.microsoft.com/office/drawing/2014/main" id="{9080A38D-F8A3-4A4A-B68A-152310321F6E}"/>
              </a:ext>
            </a:extLst>
          </p:cNvPr>
          <p:cNvPicPr>
            <a:picLocks noChangeAspect="1"/>
          </p:cNvPicPr>
          <p:nvPr/>
        </p:nvPicPr>
        <p:blipFill>
          <a:blip r:embed="rId2"/>
          <a:stretch>
            <a:fillRect/>
          </a:stretch>
        </p:blipFill>
        <p:spPr>
          <a:xfrm>
            <a:off x="413832" y="1464631"/>
            <a:ext cx="8362311" cy="2621594"/>
          </a:xfrm>
          <a:prstGeom prst="rect">
            <a:avLst/>
          </a:prstGeom>
        </p:spPr>
      </p:pic>
      <p:sp>
        <p:nvSpPr>
          <p:cNvPr id="12" name="TextBox 11">
            <a:extLst>
              <a:ext uri="{FF2B5EF4-FFF2-40B4-BE49-F238E27FC236}">
                <a16:creationId xmlns:a16="http://schemas.microsoft.com/office/drawing/2014/main" id="{1CC0C805-1FA5-4989-90FE-CA5745184066}"/>
              </a:ext>
            </a:extLst>
          </p:cNvPr>
          <p:cNvSpPr txBox="1"/>
          <p:nvPr/>
        </p:nvSpPr>
        <p:spPr>
          <a:xfrm>
            <a:off x="4909351" y="4443702"/>
            <a:ext cx="2713144" cy="646331"/>
          </a:xfrm>
          <a:prstGeom prst="rect">
            <a:avLst/>
          </a:prstGeom>
          <a:noFill/>
        </p:spPr>
        <p:txBody>
          <a:bodyPr wrap="square" rtlCol="0">
            <a:spAutoFit/>
          </a:bodyPr>
          <a:lstStyle/>
          <a:p>
            <a:pPr algn="ctr"/>
            <a:r>
              <a:rPr lang="en-US" dirty="0"/>
              <a:t>Brand : E-S Motor</a:t>
            </a:r>
          </a:p>
          <a:p>
            <a:pPr algn="ctr"/>
            <a:r>
              <a:rPr lang="en-US" dirty="0"/>
              <a:t>Price : RM 35</a:t>
            </a:r>
            <a:endParaRPr lang="en-MY" dirty="0"/>
          </a:p>
        </p:txBody>
      </p:sp>
      <p:pic>
        <p:nvPicPr>
          <p:cNvPr id="14" name="Picture 13">
            <a:extLst>
              <a:ext uri="{FF2B5EF4-FFF2-40B4-BE49-F238E27FC236}">
                <a16:creationId xmlns:a16="http://schemas.microsoft.com/office/drawing/2014/main" id="{87CBF8AD-4DFE-4EBC-8C18-6C5A678DC7CC}"/>
              </a:ext>
            </a:extLst>
          </p:cNvPr>
          <p:cNvPicPr>
            <a:picLocks noChangeAspect="1"/>
          </p:cNvPicPr>
          <p:nvPr/>
        </p:nvPicPr>
        <p:blipFill>
          <a:blip r:embed="rId3"/>
          <a:stretch>
            <a:fillRect/>
          </a:stretch>
        </p:blipFill>
        <p:spPr>
          <a:xfrm>
            <a:off x="8952362" y="2771683"/>
            <a:ext cx="3048425" cy="1314633"/>
          </a:xfrm>
          <a:prstGeom prst="rect">
            <a:avLst/>
          </a:prstGeom>
        </p:spPr>
      </p:pic>
    </p:spTree>
    <p:extLst>
      <p:ext uri="{BB962C8B-B14F-4D97-AF65-F5344CB8AC3E}">
        <p14:creationId xmlns:p14="http://schemas.microsoft.com/office/powerpoint/2010/main" val="591757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2) Wheeled Robots &amp; Tracked Robots</a:t>
            </a:r>
            <a:br>
              <a:rPr lang="en-US"/>
            </a:br>
            <a:r>
              <a:rPr lang="en-US">
                <a:sym typeface="+mn-ea"/>
              </a:rPr>
              <a:t>   c) Wall Climbing Robot (Metal vs Wall vs </a:t>
            </a:r>
            <a:r>
              <a:rPr lang="en-US" b="1">
                <a:highlight>
                  <a:srgbClr val="00FF00"/>
                </a:highlight>
                <a:sym typeface="+mn-ea"/>
              </a:rPr>
              <a:t>Glass</a:t>
            </a:r>
            <a:r>
              <a:rPr lang="en-US">
                <a:sym typeface="+mn-ea"/>
              </a:rPr>
              <a:t>)</a:t>
            </a:r>
            <a:endParaRPr lang="en-US" b="1"/>
          </a:p>
        </p:txBody>
      </p:sp>
      <p:sp>
        <p:nvSpPr>
          <p:cNvPr id="6" name="TextBox 5">
            <a:extLst>
              <a:ext uri="{FF2B5EF4-FFF2-40B4-BE49-F238E27FC236}">
                <a16:creationId xmlns:a16="http://schemas.microsoft.com/office/drawing/2014/main" id="{336D6B90-C244-43A7-9FA8-F991A4CC55F7}"/>
              </a:ext>
            </a:extLst>
          </p:cNvPr>
          <p:cNvSpPr txBox="1"/>
          <p:nvPr/>
        </p:nvSpPr>
        <p:spPr>
          <a:xfrm>
            <a:off x="3684231" y="5420245"/>
            <a:ext cx="4554245" cy="923330"/>
          </a:xfrm>
          <a:prstGeom prst="rect">
            <a:avLst/>
          </a:prstGeom>
          <a:noFill/>
        </p:spPr>
        <p:txBody>
          <a:bodyPr wrap="square" rtlCol="0">
            <a:spAutoFit/>
          </a:bodyPr>
          <a:lstStyle/>
          <a:p>
            <a:pPr algn="ctr"/>
            <a:r>
              <a:rPr lang="en-US" dirty="0"/>
              <a:t>Pneumatics</a:t>
            </a:r>
          </a:p>
          <a:p>
            <a:pPr algn="ctr"/>
            <a:r>
              <a:rPr lang="en-US" dirty="0"/>
              <a:t>based Wall Climbing Robot for Inspection</a:t>
            </a:r>
          </a:p>
          <a:p>
            <a:pPr algn="ctr"/>
            <a:r>
              <a:rPr lang="en-US" dirty="0"/>
              <a:t>Applications</a:t>
            </a:r>
            <a:endParaRPr lang="en-MY" dirty="0"/>
          </a:p>
        </p:txBody>
      </p:sp>
      <p:pic>
        <p:nvPicPr>
          <p:cNvPr id="7" name="Picture 6">
            <a:extLst>
              <a:ext uri="{FF2B5EF4-FFF2-40B4-BE49-F238E27FC236}">
                <a16:creationId xmlns:a16="http://schemas.microsoft.com/office/drawing/2014/main" id="{2971D41B-A6FC-48C3-B32D-2CDA41514B70}"/>
              </a:ext>
            </a:extLst>
          </p:cNvPr>
          <p:cNvPicPr>
            <a:picLocks noChangeAspect="1"/>
          </p:cNvPicPr>
          <p:nvPr/>
        </p:nvPicPr>
        <p:blipFill>
          <a:blip r:embed="rId2"/>
          <a:stretch>
            <a:fillRect/>
          </a:stretch>
        </p:blipFill>
        <p:spPr>
          <a:xfrm>
            <a:off x="3233338" y="2186613"/>
            <a:ext cx="5725324" cy="30484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E98AFB2-11FA-4B73-9D95-1C3BEAC5E875}"/>
              </a:ext>
            </a:extLst>
          </p:cNvPr>
          <p:cNvPicPr>
            <a:picLocks noChangeAspect="1"/>
          </p:cNvPicPr>
          <p:nvPr/>
        </p:nvPicPr>
        <p:blipFill>
          <a:blip r:embed="rId2"/>
          <a:stretch>
            <a:fillRect/>
          </a:stretch>
        </p:blipFill>
        <p:spPr>
          <a:xfrm>
            <a:off x="2506074" y="647312"/>
            <a:ext cx="6878010" cy="5563376"/>
          </a:xfrm>
          <a:prstGeom prst="rect">
            <a:avLst/>
          </a:prstGeom>
        </p:spPr>
      </p:pic>
    </p:spTree>
    <p:extLst>
      <p:ext uri="{BB962C8B-B14F-4D97-AF65-F5344CB8AC3E}">
        <p14:creationId xmlns:p14="http://schemas.microsoft.com/office/powerpoint/2010/main" val="168098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346911-23F7-441E-AEA3-28604C406EF2}"/>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6" name="TextBox 5">
            <a:extLst>
              <a:ext uri="{FF2B5EF4-FFF2-40B4-BE49-F238E27FC236}">
                <a16:creationId xmlns:a16="http://schemas.microsoft.com/office/drawing/2014/main" id="{78832D3D-3D0C-498B-A441-098602DF051B}"/>
              </a:ext>
            </a:extLst>
          </p:cNvPr>
          <p:cNvSpPr txBox="1"/>
          <p:nvPr/>
        </p:nvSpPr>
        <p:spPr>
          <a:xfrm>
            <a:off x="570391" y="739776"/>
            <a:ext cx="6957873" cy="523220"/>
          </a:xfrm>
          <a:prstGeom prst="rect">
            <a:avLst/>
          </a:prstGeom>
          <a:noFill/>
        </p:spPr>
        <p:txBody>
          <a:bodyPr wrap="square">
            <a:spAutoFit/>
          </a:bodyPr>
          <a:lstStyle/>
          <a:p>
            <a:r>
              <a:rPr lang="en-US" sz="2800" u="sng" dirty="0">
                <a:sym typeface="+mn-ea"/>
              </a:rPr>
              <a:t>Suction Cups and Pneumatics Supply Cylinder</a:t>
            </a:r>
            <a:endParaRPr lang="en-US" sz="2800" u="sng" dirty="0"/>
          </a:p>
        </p:txBody>
      </p:sp>
      <p:pic>
        <p:nvPicPr>
          <p:cNvPr id="14" name="Picture 13">
            <a:extLst>
              <a:ext uri="{FF2B5EF4-FFF2-40B4-BE49-F238E27FC236}">
                <a16:creationId xmlns:a16="http://schemas.microsoft.com/office/drawing/2014/main" id="{7E4A160E-D3F3-492A-8E48-1958F077B893}"/>
              </a:ext>
            </a:extLst>
          </p:cNvPr>
          <p:cNvPicPr>
            <a:picLocks noChangeAspect="1"/>
          </p:cNvPicPr>
          <p:nvPr/>
        </p:nvPicPr>
        <p:blipFill>
          <a:blip r:embed="rId2"/>
          <a:stretch>
            <a:fillRect/>
          </a:stretch>
        </p:blipFill>
        <p:spPr>
          <a:xfrm>
            <a:off x="1709137" y="1232019"/>
            <a:ext cx="3839407" cy="5409425"/>
          </a:xfrm>
          <a:prstGeom prst="rect">
            <a:avLst/>
          </a:prstGeom>
        </p:spPr>
      </p:pic>
      <p:pic>
        <p:nvPicPr>
          <p:cNvPr id="16" name="Picture 15">
            <a:extLst>
              <a:ext uri="{FF2B5EF4-FFF2-40B4-BE49-F238E27FC236}">
                <a16:creationId xmlns:a16="http://schemas.microsoft.com/office/drawing/2014/main" id="{F30A0B45-B149-4DFA-8343-C93C73100417}"/>
              </a:ext>
            </a:extLst>
          </p:cNvPr>
          <p:cNvPicPr>
            <a:picLocks noChangeAspect="1"/>
          </p:cNvPicPr>
          <p:nvPr/>
        </p:nvPicPr>
        <p:blipFill>
          <a:blip r:embed="rId3"/>
          <a:stretch>
            <a:fillRect/>
          </a:stretch>
        </p:blipFill>
        <p:spPr>
          <a:xfrm>
            <a:off x="5691416" y="1553676"/>
            <a:ext cx="5938332" cy="1289466"/>
          </a:xfrm>
          <a:prstGeom prst="rect">
            <a:avLst/>
          </a:prstGeom>
        </p:spPr>
      </p:pic>
      <p:pic>
        <p:nvPicPr>
          <p:cNvPr id="18" name="Picture 17">
            <a:extLst>
              <a:ext uri="{FF2B5EF4-FFF2-40B4-BE49-F238E27FC236}">
                <a16:creationId xmlns:a16="http://schemas.microsoft.com/office/drawing/2014/main" id="{757A2A99-DC33-4834-8EB4-272C3DBA84C1}"/>
              </a:ext>
            </a:extLst>
          </p:cNvPr>
          <p:cNvPicPr>
            <a:picLocks noChangeAspect="1"/>
          </p:cNvPicPr>
          <p:nvPr/>
        </p:nvPicPr>
        <p:blipFill>
          <a:blip r:embed="rId4"/>
          <a:stretch>
            <a:fillRect/>
          </a:stretch>
        </p:blipFill>
        <p:spPr>
          <a:xfrm>
            <a:off x="5548544" y="5888864"/>
            <a:ext cx="6687483" cy="752580"/>
          </a:xfrm>
          <a:prstGeom prst="rect">
            <a:avLst/>
          </a:prstGeom>
        </p:spPr>
      </p:pic>
      <p:pic>
        <p:nvPicPr>
          <p:cNvPr id="20" name="Picture 19">
            <a:extLst>
              <a:ext uri="{FF2B5EF4-FFF2-40B4-BE49-F238E27FC236}">
                <a16:creationId xmlns:a16="http://schemas.microsoft.com/office/drawing/2014/main" id="{251BEFEE-7276-483E-9A5D-E970B6647DF0}"/>
              </a:ext>
            </a:extLst>
          </p:cNvPr>
          <p:cNvPicPr>
            <a:picLocks noChangeAspect="1"/>
          </p:cNvPicPr>
          <p:nvPr/>
        </p:nvPicPr>
        <p:blipFill>
          <a:blip r:embed="rId5"/>
          <a:stretch>
            <a:fillRect/>
          </a:stretch>
        </p:blipFill>
        <p:spPr>
          <a:xfrm>
            <a:off x="7392996" y="2843142"/>
            <a:ext cx="3406292" cy="3095249"/>
          </a:xfrm>
          <a:prstGeom prst="rect">
            <a:avLst/>
          </a:prstGeom>
        </p:spPr>
      </p:pic>
    </p:spTree>
    <p:extLst>
      <p:ext uri="{BB962C8B-B14F-4D97-AF65-F5344CB8AC3E}">
        <p14:creationId xmlns:p14="http://schemas.microsoft.com/office/powerpoint/2010/main" val="1212503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7868F-0DA5-4879-944E-6FCBA138968A}"/>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3BBFB968-EFEF-4B38-B16E-9A49522AFE1F}"/>
              </a:ext>
            </a:extLst>
          </p:cNvPr>
          <p:cNvSpPr txBox="1"/>
          <p:nvPr/>
        </p:nvSpPr>
        <p:spPr>
          <a:xfrm>
            <a:off x="715672" y="810797"/>
            <a:ext cx="3936227" cy="523220"/>
          </a:xfrm>
          <a:prstGeom prst="rect">
            <a:avLst/>
          </a:prstGeom>
          <a:noFill/>
        </p:spPr>
        <p:txBody>
          <a:bodyPr wrap="square">
            <a:spAutoFit/>
          </a:bodyPr>
          <a:lstStyle/>
          <a:p>
            <a:r>
              <a:rPr lang="en-US" sz="2800" u="sng" dirty="0"/>
              <a:t>Solenoid Valves</a:t>
            </a:r>
          </a:p>
        </p:txBody>
      </p:sp>
      <p:pic>
        <p:nvPicPr>
          <p:cNvPr id="8" name="Picture 7">
            <a:extLst>
              <a:ext uri="{FF2B5EF4-FFF2-40B4-BE49-F238E27FC236}">
                <a16:creationId xmlns:a16="http://schemas.microsoft.com/office/drawing/2014/main" id="{3ADB8128-ABF8-4F2D-93B7-E7864E71AAA0}"/>
              </a:ext>
            </a:extLst>
          </p:cNvPr>
          <p:cNvPicPr>
            <a:picLocks noChangeAspect="1"/>
          </p:cNvPicPr>
          <p:nvPr/>
        </p:nvPicPr>
        <p:blipFill>
          <a:blip r:embed="rId2"/>
          <a:stretch>
            <a:fillRect/>
          </a:stretch>
        </p:blipFill>
        <p:spPr>
          <a:xfrm>
            <a:off x="715672" y="1857237"/>
            <a:ext cx="6606791" cy="3189841"/>
          </a:xfrm>
          <a:prstGeom prst="rect">
            <a:avLst/>
          </a:prstGeom>
        </p:spPr>
      </p:pic>
      <p:pic>
        <p:nvPicPr>
          <p:cNvPr id="10" name="Picture 9">
            <a:extLst>
              <a:ext uri="{FF2B5EF4-FFF2-40B4-BE49-F238E27FC236}">
                <a16:creationId xmlns:a16="http://schemas.microsoft.com/office/drawing/2014/main" id="{7C54B6E7-A27D-42F9-99A0-F5039FBF0443}"/>
              </a:ext>
            </a:extLst>
          </p:cNvPr>
          <p:cNvPicPr>
            <a:picLocks noChangeAspect="1"/>
          </p:cNvPicPr>
          <p:nvPr/>
        </p:nvPicPr>
        <p:blipFill rotWithShape="1">
          <a:blip r:embed="rId3"/>
          <a:srcRect r="29862" b="1100"/>
          <a:stretch/>
        </p:blipFill>
        <p:spPr>
          <a:xfrm>
            <a:off x="7322463" y="241631"/>
            <a:ext cx="4494455" cy="6060952"/>
          </a:xfrm>
          <a:prstGeom prst="rect">
            <a:avLst/>
          </a:prstGeom>
        </p:spPr>
      </p:pic>
      <p:sp>
        <p:nvSpPr>
          <p:cNvPr id="11" name="TextBox 10">
            <a:extLst>
              <a:ext uri="{FF2B5EF4-FFF2-40B4-BE49-F238E27FC236}">
                <a16:creationId xmlns:a16="http://schemas.microsoft.com/office/drawing/2014/main" id="{8E821832-0D8D-4A4E-B472-4964C21F067D}"/>
              </a:ext>
            </a:extLst>
          </p:cNvPr>
          <p:cNvSpPr txBox="1"/>
          <p:nvPr/>
        </p:nvSpPr>
        <p:spPr>
          <a:xfrm>
            <a:off x="2752077" y="5149570"/>
            <a:ext cx="2713144" cy="646331"/>
          </a:xfrm>
          <a:prstGeom prst="rect">
            <a:avLst/>
          </a:prstGeom>
          <a:noFill/>
        </p:spPr>
        <p:txBody>
          <a:bodyPr wrap="square" rtlCol="0">
            <a:spAutoFit/>
          </a:bodyPr>
          <a:lstStyle/>
          <a:p>
            <a:pPr algn="ctr"/>
            <a:r>
              <a:rPr lang="en-US" dirty="0"/>
              <a:t>Brand : RS Pro</a:t>
            </a:r>
          </a:p>
          <a:p>
            <a:pPr algn="ctr"/>
            <a:r>
              <a:rPr lang="en-US" dirty="0"/>
              <a:t>Price : RM 318</a:t>
            </a:r>
            <a:endParaRPr lang="en-MY" dirty="0"/>
          </a:p>
        </p:txBody>
      </p:sp>
    </p:spTree>
    <p:extLst>
      <p:ext uri="{BB962C8B-B14F-4D97-AF65-F5344CB8AC3E}">
        <p14:creationId xmlns:p14="http://schemas.microsoft.com/office/powerpoint/2010/main" val="4098082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832"/>
            <a:ext cx="10515600" cy="1325563"/>
          </a:xfrm>
        </p:spPr>
        <p:txBody>
          <a:bodyPr>
            <a:normAutofit fontScale="90000"/>
          </a:bodyPr>
          <a:lstStyle/>
          <a:p>
            <a:r>
              <a:rPr lang="en-US" dirty="0">
                <a:sym typeface="+mn-ea"/>
              </a:rPr>
              <a:t>1) Stationary Robots</a:t>
            </a:r>
            <a:br>
              <a:rPr lang="en-US" dirty="0"/>
            </a:br>
            <a:r>
              <a:rPr lang="en-US" dirty="0">
                <a:sym typeface="+mn-ea"/>
              </a:rPr>
              <a:t>   a) Omron </a:t>
            </a:r>
            <a:r>
              <a:rPr lang="en-US" dirty="0" err="1">
                <a:sym typeface="+mn-ea"/>
              </a:rPr>
              <a:t>forpheus</a:t>
            </a:r>
            <a:r>
              <a:rPr lang="en-US" dirty="0">
                <a:sym typeface="+mn-ea"/>
              </a:rPr>
              <a:t> robot</a:t>
            </a:r>
            <a:br>
              <a:rPr lang="en-US" dirty="0"/>
            </a:br>
            <a:endParaRPr lang="en-US" dirty="0"/>
          </a:p>
        </p:txBody>
      </p:sp>
      <p:pic>
        <p:nvPicPr>
          <p:cNvPr id="1026" name="Picture 2" descr="The Ping Pong Robot to Return a Ball Precisely | OMRON TECHNICS |  Technology | OMRON Global">
            <a:extLst>
              <a:ext uri="{FF2B5EF4-FFF2-40B4-BE49-F238E27FC236}">
                <a16:creationId xmlns:a16="http://schemas.microsoft.com/office/drawing/2014/main" id="{05962BE7-4EAB-4FB1-B7D3-F3D42EBEA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4242" y="1854416"/>
            <a:ext cx="7046560" cy="390743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0C07143-8DFD-4F73-8076-3B0E5E956BE6}"/>
              </a:ext>
            </a:extLst>
          </p:cNvPr>
          <p:cNvSpPr txBox="1">
            <a:spLocks/>
          </p:cNvSpPr>
          <p:nvPr/>
        </p:nvSpPr>
        <p:spPr>
          <a:xfrm>
            <a:off x="1194786" y="1367732"/>
            <a:ext cx="4122938" cy="5956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BAD341F-55E2-4CD5-9C5E-994806B33878}"/>
              </a:ext>
            </a:extLst>
          </p:cNvPr>
          <p:cNvSpPr txBox="1"/>
          <p:nvPr/>
        </p:nvSpPr>
        <p:spPr>
          <a:xfrm>
            <a:off x="484853" y="278136"/>
            <a:ext cx="3137235" cy="523220"/>
          </a:xfrm>
          <a:prstGeom prst="rect">
            <a:avLst/>
          </a:prstGeom>
          <a:noFill/>
        </p:spPr>
        <p:txBody>
          <a:bodyPr wrap="square">
            <a:spAutoFit/>
          </a:bodyPr>
          <a:lstStyle/>
          <a:p>
            <a:r>
              <a:rPr lang="en-US" sz="2800" u="sng" dirty="0"/>
              <a:t>Vacuum Generator</a:t>
            </a:r>
          </a:p>
        </p:txBody>
      </p:sp>
      <p:sp>
        <p:nvSpPr>
          <p:cNvPr id="10" name="TextBox 9">
            <a:extLst>
              <a:ext uri="{FF2B5EF4-FFF2-40B4-BE49-F238E27FC236}">
                <a16:creationId xmlns:a16="http://schemas.microsoft.com/office/drawing/2014/main" id="{95A7D6D5-9591-422F-9AB8-E3689336FC1D}"/>
              </a:ext>
            </a:extLst>
          </p:cNvPr>
          <p:cNvSpPr txBox="1"/>
          <p:nvPr/>
        </p:nvSpPr>
        <p:spPr>
          <a:xfrm>
            <a:off x="4474787" y="4830678"/>
            <a:ext cx="2713144" cy="646331"/>
          </a:xfrm>
          <a:prstGeom prst="rect">
            <a:avLst/>
          </a:prstGeom>
          <a:noFill/>
        </p:spPr>
        <p:txBody>
          <a:bodyPr wrap="square" rtlCol="0">
            <a:spAutoFit/>
          </a:bodyPr>
          <a:lstStyle/>
          <a:p>
            <a:pPr algn="ctr"/>
            <a:r>
              <a:rPr lang="en-US" dirty="0"/>
              <a:t>Brand : Numatics</a:t>
            </a:r>
          </a:p>
          <a:p>
            <a:pPr algn="ctr"/>
            <a:r>
              <a:rPr lang="en-US" dirty="0"/>
              <a:t>Price : RM 226</a:t>
            </a:r>
            <a:endParaRPr lang="en-MY" dirty="0"/>
          </a:p>
        </p:txBody>
      </p:sp>
      <p:pic>
        <p:nvPicPr>
          <p:cNvPr id="12" name="Picture 11">
            <a:extLst>
              <a:ext uri="{FF2B5EF4-FFF2-40B4-BE49-F238E27FC236}">
                <a16:creationId xmlns:a16="http://schemas.microsoft.com/office/drawing/2014/main" id="{906E2399-AB60-4F76-94F4-2DF42F046D68}"/>
              </a:ext>
            </a:extLst>
          </p:cNvPr>
          <p:cNvPicPr>
            <a:picLocks noChangeAspect="1"/>
          </p:cNvPicPr>
          <p:nvPr/>
        </p:nvPicPr>
        <p:blipFill>
          <a:blip r:embed="rId2"/>
          <a:stretch>
            <a:fillRect/>
          </a:stretch>
        </p:blipFill>
        <p:spPr>
          <a:xfrm>
            <a:off x="1253790" y="1704156"/>
            <a:ext cx="3236266" cy="2980772"/>
          </a:xfrm>
          <a:prstGeom prst="rect">
            <a:avLst/>
          </a:prstGeom>
        </p:spPr>
      </p:pic>
      <p:pic>
        <p:nvPicPr>
          <p:cNvPr id="14" name="Picture 13">
            <a:extLst>
              <a:ext uri="{FF2B5EF4-FFF2-40B4-BE49-F238E27FC236}">
                <a16:creationId xmlns:a16="http://schemas.microsoft.com/office/drawing/2014/main" id="{AD90D1DA-A799-4221-8E71-09192EE91536}"/>
              </a:ext>
            </a:extLst>
          </p:cNvPr>
          <p:cNvPicPr>
            <a:picLocks noChangeAspect="1"/>
          </p:cNvPicPr>
          <p:nvPr/>
        </p:nvPicPr>
        <p:blipFill>
          <a:blip r:embed="rId3"/>
          <a:stretch>
            <a:fillRect/>
          </a:stretch>
        </p:blipFill>
        <p:spPr>
          <a:xfrm>
            <a:off x="7036060" y="1932405"/>
            <a:ext cx="3752906" cy="2524275"/>
          </a:xfrm>
          <a:prstGeom prst="rect">
            <a:avLst/>
          </a:prstGeom>
        </p:spPr>
      </p:pic>
    </p:spTree>
    <p:extLst>
      <p:ext uri="{BB962C8B-B14F-4D97-AF65-F5344CB8AC3E}">
        <p14:creationId xmlns:p14="http://schemas.microsoft.com/office/powerpoint/2010/main" val="261605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E42AA83-8B7E-4948-BF21-E49FC849B31C}"/>
              </a:ext>
            </a:extLst>
          </p:cNvPr>
          <p:cNvSpPr txBox="1"/>
          <p:nvPr/>
        </p:nvSpPr>
        <p:spPr>
          <a:xfrm>
            <a:off x="484853" y="278136"/>
            <a:ext cx="3758673" cy="523220"/>
          </a:xfrm>
          <a:prstGeom prst="rect">
            <a:avLst/>
          </a:prstGeom>
          <a:noFill/>
        </p:spPr>
        <p:txBody>
          <a:bodyPr wrap="square">
            <a:spAutoFit/>
          </a:bodyPr>
          <a:lstStyle/>
          <a:p>
            <a:r>
              <a:rPr lang="en-US" sz="2800" u="sng" dirty="0"/>
              <a:t>Double Acting Cylinder</a:t>
            </a:r>
          </a:p>
        </p:txBody>
      </p:sp>
      <p:pic>
        <p:nvPicPr>
          <p:cNvPr id="7" name="Picture 6">
            <a:extLst>
              <a:ext uri="{FF2B5EF4-FFF2-40B4-BE49-F238E27FC236}">
                <a16:creationId xmlns:a16="http://schemas.microsoft.com/office/drawing/2014/main" id="{44A845E8-5EDF-447A-8A51-319115CB203A}"/>
              </a:ext>
            </a:extLst>
          </p:cNvPr>
          <p:cNvPicPr>
            <a:picLocks noChangeAspect="1"/>
          </p:cNvPicPr>
          <p:nvPr/>
        </p:nvPicPr>
        <p:blipFill>
          <a:blip r:embed="rId2"/>
          <a:stretch>
            <a:fillRect/>
          </a:stretch>
        </p:blipFill>
        <p:spPr>
          <a:xfrm>
            <a:off x="484853" y="995030"/>
            <a:ext cx="7617391" cy="3719846"/>
          </a:xfrm>
          <a:prstGeom prst="rect">
            <a:avLst/>
          </a:prstGeom>
        </p:spPr>
      </p:pic>
      <p:pic>
        <p:nvPicPr>
          <p:cNvPr id="9" name="Picture 8">
            <a:extLst>
              <a:ext uri="{FF2B5EF4-FFF2-40B4-BE49-F238E27FC236}">
                <a16:creationId xmlns:a16="http://schemas.microsoft.com/office/drawing/2014/main" id="{9B007943-5CEC-4962-BF40-39CEC1C732A5}"/>
              </a:ext>
            </a:extLst>
          </p:cNvPr>
          <p:cNvPicPr>
            <a:picLocks noChangeAspect="1"/>
          </p:cNvPicPr>
          <p:nvPr/>
        </p:nvPicPr>
        <p:blipFill>
          <a:blip r:embed="rId3"/>
          <a:stretch>
            <a:fillRect/>
          </a:stretch>
        </p:blipFill>
        <p:spPr>
          <a:xfrm>
            <a:off x="7895872" y="1323681"/>
            <a:ext cx="4066365" cy="3391195"/>
          </a:xfrm>
          <a:prstGeom prst="rect">
            <a:avLst/>
          </a:prstGeom>
        </p:spPr>
      </p:pic>
      <p:sp>
        <p:nvSpPr>
          <p:cNvPr id="10" name="TextBox 9">
            <a:extLst>
              <a:ext uri="{FF2B5EF4-FFF2-40B4-BE49-F238E27FC236}">
                <a16:creationId xmlns:a16="http://schemas.microsoft.com/office/drawing/2014/main" id="{0AA0ABC2-A900-4641-80A4-39206DA440E2}"/>
              </a:ext>
            </a:extLst>
          </p:cNvPr>
          <p:cNvSpPr txBox="1"/>
          <p:nvPr/>
        </p:nvSpPr>
        <p:spPr>
          <a:xfrm>
            <a:off x="3541866" y="5045592"/>
            <a:ext cx="2713144" cy="646331"/>
          </a:xfrm>
          <a:prstGeom prst="rect">
            <a:avLst/>
          </a:prstGeom>
          <a:noFill/>
        </p:spPr>
        <p:txBody>
          <a:bodyPr wrap="square" rtlCol="0">
            <a:spAutoFit/>
          </a:bodyPr>
          <a:lstStyle/>
          <a:p>
            <a:pPr algn="ctr"/>
            <a:r>
              <a:rPr lang="en-US" dirty="0"/>
              <a:t>Brand : RS Pro</a:t>
            </a:r>
          </a:p>
          <a:p>
            <a:pPr algn="ctr"/>
            <a:r>
              <a:rPr lang="en-US" dirty="0"/>
              <a:t>Price : RM 267</a:t>
            </a:r>
            <a:endParaRPr lang="en-MY" dirty="0"/>
          </a:p>
        </p:txBody>
      </p:sp>
    </p:spTree>
    <p:extLst>
      <p:ext uri="{BB962C8B-B14F-4D97-AF65-F5344CB8AC3E}">
        <p14:creationId xmlns:p14="http://schemas.microsoft.com/office/powerpoint/2010/main" val="1084380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D54573-2681-418D-843B-FA5A530A0DDE}"/>
              </a:ext>
            </a:extLst>
          </p:cNvPr>
          <p:cNvPicPr>
            <a:picLocks noChangeAspect="1"/>
          </p:cNvPicPr>
          <p:nvPr/>
        </p:nvPicPr>
        <p:blipFill>
          <a:blip r:embed="rId2"/>
          <a:stretch>
            <a:fillRect/>
          </a:stretch>
        </p:blipFill>
        <p:spPr>
          <a:xfrm>
            <a:off x="1161129" y="1507187"/>
            <a:ext cx="8565453" cy="2874313"/>
          </a:xfrm>
          <a:prstGeom prst="rect">
            <a:avLst/>
          </a:prstGeom>
        </p:spPr>
      </p:pic>
      <p:sp>
        <p:nvSpPr>
          <p:cNvPr id="7" name="TextBox 6">
            <a:extLst>
              <a:ext uri="{FF2B5EF4-FFF2-40B4-BE49-F238E27FC236}">
                <a16:creationId xmlns:a16="http://schemas.microsoft.com/office/drawing/2014/main" id="{7B8D332D-1399-4C74-9584-685EBEC17F9F}"/>
              </a:ext>
            </a:extLst>
          </p:cNvPr>
          <p:cNvSpPr txBox="1"/>
          <p:nvPr/>
        </p:nvSpPr>
        <p:spPr>
          <a:xfrm>
            <a:off x="484854" y="278136"/>
            <a:ext cx="1982122" cy="523220"/>
          </a:xfrm>
          <a:prstGeom prst="rect">
            <a:avLst/>
          </a:prstGeom>
          <a:noFill/>
        </p:spPr>
        <p:txBody>
          <a:bodyPr wrap="square">
            <a:spAutoFit/>
          </a:bodyPr>
          <a:lstStyle/>
          <a:p>
            <a:r>
              <a:rPr lang="en-US" sz="2800" u="sng" dirty="0"/>
              <a:t>Suction Cup</a:t>
            </a:r>
          </a:p>
        </p:txBody>
      </p:sp>
      <p:sp>
        <p:nvSpPr>
          <p:cNvPr id="8" name="TextBox 7">
            <a:extLst>
              <a:ext uri="{FF2B5EF4-FFF2-40B4-BE49-F238E27FC236}">
                <a16:creationId xmlns:a16="http://schemas.microsoft.com/office/drawing/2014/main" id="{6085FC94-3E63-402F-8100-C7C4005529EB}"/>
              </a:ext>
            </a:extLst>
          </p:cNvPr>
          <p:cNvSpPr txBox="1"/>
          <p:nvPr/>
        </p:nvSpPr>
        <p:spPr>
          <a:xfrm>
            <a:off x="4399116" y="4381500"/>
            <a:ext cx="2713144" cy="646331"/>
          </a:xfrm>
          <a:prstGeom prst="rect">
            <a:avLst/>
          </a:prstGeom>
          <a:noFill/>
        </p:spPr>
        <p:txBody>
          <a:bodyPr wrap="square" rtlCol="0">
            <a:spAutoFit/>
          </a:bodyPr>
          <a:lstStyle/>
          <a:p>
            <a:pPr algn="ctr"/>
            <a:r>
              <a:rPr lang="en-US" dirty="0"/>
              <a:t>Brand : </a:t>
            </a:r>
            <a:r>
              <a:rPr lang="en-US" dirty="0" err="1"/>
              <a:t>Lynxmotion</a:t>
            </a:r>
            <a:endParaRPr lang="en-US" dirty="0"/>
          </a:p>
          <a:p>
            <a:pPr algn="ctr"/>
            <a:r>
              <a:rPr lang="en-US" dirty="0"/>
              <a:t>Price : RM 21</a:t>
            </a:r>
            <a:endParaRPr lang="en-MY" dirty="0"/>
          </a:p>
        </p:txBody>
      </p:sp>
    </p:spTree>
    <p:extLst>
      <p:ext uri="{BB962C8B-B14F-4D97-AF65-F5344CB8AC3E}">
        <p14:creationId xmlns:p14="http://schemas.microsoft.com/office/powerpoint/2010/main" val="52115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3) Legged</a:t>
            </a:r>
            <a:br>
              <a:rPr lang="en-US" dirty="0"/>
            </a:br>
            <a:r>
              <a:rPr lang="en-US" dirty="0">
                <a:sym typeface="+mn-ea"/>
              </a:rPr>
              <a:t>   a) Humanoid Robot (BIOLOID)</a:t>
            </a:r>
            <a:endParaRPr lang="en-US" dirty="0"/>
          </a:p>
        </p:txBody>
      </p:sp>
      <p:pic>
        <p:nvPicPr>
          <p:cNvPr id="6" name="Picture 5">
            <a:extLst>
              <a:ext uri="{FF2B5EF4-FFF2-40B4-BE49-F238E27FC236}">
                <a16:creationId xmlns:a16="http://schemas.microsoft.com/office/drawing/2014/main" id="{EE5E0CC5-46DC-40EC-8596-6B8FAEF06ECE}"/>
              </a:ext>
            </a:extLst>
          </p:cNvPr>
          <p:cNvPicPr>
            <a:picLocks noChangeAspect="1"/>
          </p:cNvPicPr>
          <p:nvPr/>
        </p:nvPicPr>
        <p:blipFill>
          <a:blip r:embed="rId2"/>
          <a:stretch>
            <a:fillRect/>
          </a:stretch>
        </p:blipFill>
        <p:spPr>
          <a:xfrm>
            <a:off x="3109398" y="1934769"/>
            <a:ext cx="5396428" cy="412217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346911-23F7-441E-AEA3-28604C406EF2}"/>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6" name="TextBox 5">
            <a:extLst>
              <a:ext uri="{FF2B5EF4-FFF2-40B4-BE49-F238E27FC236}">
                <a16:creationId xmlns:a16="http://schemas.microsoft.com/office/drawing/2014/main" id="{78832D3D-3D0C-498B-A441-098602DF051B}"/>
              </a:ext>
            </a:extLst>
          </p:cNvPr>
          <p:cNvSpPr txBox="1"/>
          <p:nvPr/>
        </p:nvSpPr>
        <p:spPr>
          <a:xfrm>
            <a:off x="570391" y="739776"/>
            <a:ext cx="4408009" cy="523220"/>
          </a:xfrm>
          <a:prstGeom prst="rect">
            <a:avLst/>
          </a:prstGeom>
          <a:noFill/>
        </p:spPr>
        <p:txBody>
          <a:bodyPr wrap="square">
            <a:spAutoFit/>
          </a:bodyPr>
          <a:lstStyle/>
          <a:p>
            <a:r>
              <a:rPr lang="en-US" sz="2800" u="sng" dirty="0">
                <a:sym typeface="+mn-ea"/>
              </a:rPr>
              <a:t>Two-legged humanoid robot</a:t>
            </a:r>
            <a:endParaRPr lang="en-US" sz="2800" u="sng" dirty="0"/>
          </a:p>
        </p:txBody>
      </p:sp>
      <p:pic>
        <p:nvPicPr>
          <p:cNvPr id="12290" name="Picture 2" descr="TWO LEGGED - BIPEDAL Robots (Humanoid) - Robotpark ACADEMY">
            <a:extLst>
              <a:ext uri="{FF2B5EF4-FFF2-40B4-BE49-F238E27FC236}">
                <a16:creationId xmlns:a16="http://schemas.microsoft.com/office/drawing/2014/main" id="{E5846FCD-7ED4-4636-8ADB-925B27361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 t="61845"/>
          <a:stretch/>
        </p:blipFill>
        <p:spPr bwMode="auto">
          <a:xfrm>
            <a:off x="803430" y="1751269"/>
            <a:ext cx="5296445" cy="34641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856F5FE-9B93-4B62-9BFD-246F85D3ED64}"/>
              </a:ext>
            </a:extLst>
          </p:cNvPr>
          <p:cNvPicPr>
            <a:picLocks noChangeAspect="1"/>
          </p:cNvPicPr>
          <p:nvPr/>
        </p:nvPicPr>
        <p:blipFill>
          <a:blip r:embed="rId3"/>
          <a:stretch>
            <a:fillRect/>
          </a:stretch>
        </p:blipFill>
        <p:spPr>
          <a:xfrm>
            <a:off x="6400942" y="1751269"/>
            <a:ext cx="5553850" cy="2534004"/>
          </a:xfrm>
          <a:prstGeom prst="rect">
            <a:avLst/>
          </a:prstGeom>
        </p:spPr>
      </p:pic>
      <p:pic>
        <p:nvPicPr>
          <p:cNvPr id="8" name="Picture 7">
            <a:extLst>
              <a:ext uri="{FF2B5EF4-FFF2-40B4-BE49-F238E27FC236}">
                <a16:creationId xmlns:a16="http://schemas.microsoft.com/office/drawing/2014/main" id="{A7AC8578-55FF-46F4-A889-E9340AE31DF9}"/>
              </a:ext>
            </a:extLst>
          </p:cNvPr>
          <p:cNvPicPr>
            <a:picLocks noChangeAspect="1"/>
          </p:cNvPicPr>
          <p:nvPr/>
        </p:nvPicPr>
        <p:blipFill>
          <a:blip r:embed="rId4"/>
          <a:stretch>
            <a:fillRect/>
          </a:stretch>
        </p:blipFill>
        <p:spPr>
          <a:xfrm>
            <a:off x="4666753" y="5537107"/>
            <a:ext cx="7125694" cy="657317"/>
          </a:xfrm>
          <a:prstGeom prst="rect">
            <a:avLst/>
          </a:prstGeom>
        </p:spPr>
      </p:pic>
    </p:spTree>
    <p:extLst>
      <p:ext uri="{BB962C8B-B14F-4D97-AF65-F5344CB8AC3E}">
        <p14:creationId xmlns:p14="http://schemas.microsoft.com/office/powerpoint/2010/main" val="2135289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7868F-0DA5-4879-944E-6FCBA138968A}"/>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3BBFB968-EFEF-4B38-B16E-9A49522AFE1F}"/>
              </a:ext>
            </a:extLst>
          </p:cNvPr>
          <p:cNvSpPr txBox="1"/>
          <p:nvPr/>
        </p:nvSpPr>
        <p:spPr>
          <a:xfrm>
            <a:off x="715672" y="810797"/>
            <a:ext cx="3936227" cy="523220"/>
          </a:xfrm>
          <a:prstGeom prst="rect">
            <a:avLst/>
          </a:prstGeom>
          <a:noFill/>
        </p:spPr>
        <p:txBody>
          <a:bodyPr wrap="square">
            <a:spAutoFit/>
          </a:bodyPr>
          <a:lstStyle/>
          <a:p>
            <a:r>
              <a:rPr lang="en-US" sz="2800" u="sng" dirty="0"/>
              <a:t>Servomotors</a:t>
            </a:r>
          </a:p>
        </p:txBody>
      </p:sp>
      <p:sp>
        <p:nvSpPr>
          <p:cNvPr id="11" name="TextBox 10">
            <a:extLst>
              <a:ext uri="{FF2B5EF4-FFF2-40B4-BE49-F238E27FC236}">
                <a16:creationId xmlns:a16="http://schemas.microsoft.com/office/drawing/2014/main" id="{8E821832-0D8D-4A4E-B472-4964C21F067D}"/>
              </a:ext>
            </a:extLst>
          </p:cNvPr>
          <p:cNvSpPr txBox="1"/>
          <p:nvPr/>
        </p:nvSpPr>
        <p:spPr>
          <a:xfrm>
            <a:off x="2018654" y="5400872"/>
            <a:ext cx="2713144" cy="646331"/>
          </a:xfrm>
          <a:prstGeom prst="rect">
            <a:avLst/>
          </a:prstGeom>
          <a:noFill/>
        </p:spPr>
        <p:txBody>
          <a:bodyPr wrap="square" rtlCol="0">
            <a:spAutoFit/>
          </a:bodyPr>
          <a:lstStyle/>
          <a:p>
            <a:pPr algn="ctr"/>
            <a:r>
              <a:rPr lang="en-US" dirty="0"/>
              <a:t>Brand : </a:t>
            </a:r>
            <a:r>
              <a:rPr lang="en-US" dirty="0" err="1"/>
              <a:t>Dynamixel</a:t>
            </a:r>
            <a:endParaRPr lang="en-US" dirty="0"/>
          </a:p>
          <a:p>
            <a:pPr algn="ctr"/>
            <a:r>
              <a:rPr lang="en-US" dirty="0"/>
              <a:t>Price : RM 211</a:t>
            </a:r>
            <a:endParaRPr lang="en-MY" dirty="0"/>
          </a:p>
        </p:txBody>
      </p:sp>
      <p:pic>
        <p:nvPicPr>
          <p:cNvPr id="3" name="Picture 2">
            <a:extLst>
              <a:ext uri="{FF2B5EF4-FFF2-40B4-BE49-F238E27FC236}">
                <a16:creationId xmlns:a16="http://schemas.microsoft.com/office/drawing/2014/main" id="{F6FFEC94-9BA6-4551-BDC1-8DB6F6713A77}"/>
              </a:ext>
            </a:extLst>
          </p:cNvPr>
          <p:cNvPicPr>
            <a:picLocks noChangeAspect="1"/>
          </p:cNvPicPr>
          <p:nvPr/>
        </p:nvPicPr>
        <p:blipFill rotWithShape="1">
          <a:blip r:embed="rId2"/>
          <a:srcRect l="20078"/>
          <a:stretch/>
        </p:blipFill>
        <p:spPr>
          <a:xfrm>
            <a:off x="715672" y="1708581"/>
            <a:ext cx="6161102" cy="3583031"/>
          </a:xfrm>
          <a:prstGeom prst="rect">
            <a:avLst/>
          </a:prstGeom>
        </p:spPr>
      </p:pic>
      <p:pic>
        <p:nvPicPr>
          <p:cNvPr id="7" name="Picture 6">
            <a:extLst>
              <a:ext uri="{FF2B5EF4-FFF2-40B4-BE49-F238E27FC236}">
                <a16:creationId xmlns:a16="http://schemas.microsoft.com/office/drawing/2014/main" id="{80455AD9-B641-4C31-A904-8E2D634F0078}"/>
              </a:ext>
            </a:extLst>
          </p:cNvPr>
          <p:cNvPicPr>
            <a:picLocks noChangeAspect="1"/>
          </p:cNvPicPr>
          <p:nvPr/>
        </p:nvPicPr>
        <p:blipFill>
          <a:blip r:embed="rId3"/>
          <a:stretch>
            <a:fillRect/>
          </a:stretch>
        </p:blipFill>
        <p:spPr>
          <a:xfrm>
            <a:off x="6941999" y="1379489"/>
            <a:ext cx="4729112" cy="3912123"/>
          </a:xfrm>
          <a:prstGeom prst="rect">
            <a:avLst/>
          </a:prstGeom>
        </p:spPr>
      </p:pic>
    </p:spTree>
    <p:extLst>
      <p:ext uri="{BB962C8B-B14F-4D97-AF65-F5344CB8AC3E}">
        <p14:creationId xmlns:p14="http://schemas.microsoft.com/office/powerpoint/2010/main" val="3312835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4) Swimming</a:t>
            </a:r>
            <a:br>
              <a:rPr lang="en-US"/>
            </a:br>
            <a:r>
              <a:rPr lang="en-US">
                <a:sym typeface="+mn-ea"/>
              </a:rPr>
              <a:t>   a) Fish robot</a:t>
            </a:r>
            <a:endParaRPr lang="en-US"/>
          </a:p>
        </p:txBody>
      </p:sp>
      <p:pic>
        <p:nvPicPr>
          <p:cNvPr id="17410" name="Picture 2" descr="The main parts of the four-links designed robotic fish. | Download  Scientific Diagram">
            <a:extLst>
              <a:ext uri="{FF2B5EF4-FFF2-40B4-BE49-F238E27FC236}">
                <a16:creationId xmlns:a16="http://schemas.microsoft.com/office/drawing/2014/main" id="{FB01420E-7155-453E-8E8D-1B99ADFB9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5940" y="2064336"/>
            <a:ext cx="6253671" cy="38086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346911-23F7-441E-AEA3-28604C406EF2}"/>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6" name="TextBox 5">
            <a:extLst>
              <a:ext uri="{FF2B5EF4-FFF2-40B4-BE49-F238E27FC236}">
                <a16:creationId xmlns:a16="http://schemas.microsoft.com/office/drawing/2014/main" id="{78832D3D-3D0C-498B-A441-098602DF051B}"/>
              </a:ext>
            </a:extLst>
          </p:cNvPr>
          <p:cNvSpPr txBox="1"/>
          <p:nvPr/>
        </p:nvSpPr>
        <p:spPr>
          <a:xfrm>
            <a:off x="570391" y="739776"/>
            <a:ext cx="4408009" cy="523220"/>
          </a:xfrm>
          <a:prstGeom prst="rect">
            <a:avLst/>
          </a:prstGeom>
          <a:noFill/>
        </p:spPr>
        <p:txBody>
          <a:bodyPr wrap="square">
            <a:spAutoFit/>
          </a:bodyPr>
          <a:lstStyle/>
          <a:p>
            <a:r>
              <a:rPr lang="en-US" sz="2800" u="sng" dirty="0">
                <a:sym typeface="+mn-ea"/>
              </a:rPr>
              <a:t>Fish Robot Locomotion</a:t>
            </a:r>
            <a:endParaRPr lang="en-US" sz="2800" u="sng" dirty="0"/>
          </a:p>
        </p:txBody>
      </p:sp>
      <p:pic>
        <p:nvPicPr>
          <p:cNvPr id="3" name="Picture 2">
            <a:extLst>
              <a:ext uri="{FF2B5EF4-FFF2-40B4-BE49-F238E27FC236}">
                <a16:creationId xmlns:a16="http://schemas.microsoft.com/office/drawing/2014/main" id="{3298D233-08DD-4894-8C28-8FA237454584}"/>
              </a:ext>
            </a:extLst>
          </p:cNvPr>
          <p:cNvPicPr>
            <a:picLocks noChangeAspect="1"/>
          </p:cNvPicPr>
          <p:nvPr/>
        </p:nvPicPr>
        <p:blipFill>
          <a:blip r:embed="rId2"/>
          <a:stretch>
            <a:fillRect/>
          </a:stretch>
        </p:blipFill>
        <p:spPr>
          <a:xfrm>
            <a:off x="7062681" y="1144512"/>
            <a:ext cx="3903310" cy="1669708"/>
          </a:xfrm>
          <a:prstGeom prst="rect">
            <a:avLst/>
          </a:prstGeom>
        </p:spPr>
      </p:pic>
      <p:pic>
        <p:nvPicPr>
          <p:cNvPr id="9" name="Picture 8">
            <a:extLst>
              <a:ext uri="{FF2B5EF4-FFF2-40B4-BE49-F238E27FC236}">
                <a16:creationId xmlns:a16="http://schemas.microsoft.com/office/drawing/2014/main" id="{0B5B486A-DB55-42C4-A8DB-9174724F0BE1}"/>
              </a:ext>
            </a:extLst>
          </p:cNvPr>
          <p:cNvPicPr>
            <a:picLocks noChangeAspect="1"/>
          </p:cNvPicPr>
          <p:nvPr/>
        </p:nvPicPr>
        <p:blipFill>
          <a:blip r:embed="rId3"/>
          <a:stretch>
            <a:fillRect/>
          </a:stretch>
        </p:blipFill>
        <p:spPr>
          <a:xfrm>
            <a:off x="875756" y="1638810"/>
            <a:ext cx="2249517" cy="3691108"/>
          </a:xfrm>
          <a:prstGeom prst="rect">
            <a:avLst/>
          </a:prstGeom>
        </p:spPr>
      </p:pic>
      <p:pic>
        <p:nvPicPr>
          <p:cNvPr id="11" name="Picture 10">
            <a:extLst>
              <a:ext uri="{FF2B5EF4-FFF2-40B4-BE49-F238E27FC236}">
                <a16:creationId xmlns:a16="http://schemas.microsoft.com/office/drawing/2014/main" id="{36450DFD-2E80-4D05-9529-22E1CFEF2FC2}"/>
              </a:ext>
            </a:extLst>
          </p:cNvPr>
          <p:cNvPicPr>
            <a:picLocks noChangeAspect="1"/>
          </p:cNvPicPr>
          <p:nvPr/>
        </p:nvPicPr>
        <p:blipFill>
          <a:blip r:embed="rId4"/>
          <a:stretch>
            <a:fillRect/>
          </a:stretch>
        </p:blipFill>
        <p:spPr>
          <a:xfrm>
            <a:off x="3547766" y="1560764"/>
            <a:ext cx="2670236" cy="3847199"/>
          </a:xfrm>
          <a:prstGeom prst="rect">
            <a:avLst/>
          </a:prstGeom>
        </p:spPr>
      </p:pic>
      <p:pic>
        <p:nvPicPr>
          <p:cNvPr id="13" name="Picture 12">
            <a:extLst>
              <a:ext uri="{FF2B5EF4-FFF2-40B4-BE49-F238E27FC236}">
                <a16:creationId xmlns:a16="http://schemas.microsoft.com/office/drawing/2014/main" id="{C012A059-7AA2-4943-B258-D054A1EB4E62}"/>
              </a:ext>
            </a:extLst>
          </p:cNvPr>
          <p:cNvPicPr>
            <a:picLocks noChangeAspect="1"/>
          </p:cNvPicPr>
          <p:nvPr/>
        </p:nvPicPr>
        <p:blipFill>
          <a:blip r:embed="rId5"/>
          <a:stretch>
            <a:fillRect/>
          </a:stretch>
        </p:blipFill>
        <p:spPr>
          <a:xfrm>
            <a:off x="6851588" y="3429000"/>
            <a:ext cx="4638896" cy="2171399"/>
          </a:xfrm>
          <a:prstGeom prst="rect">
            <a:avLst/>
          </a:prstGeom>
        </p:spPr>
      </p:pic>
    </p:spTree>
    <p:extLst>
      <p:ext uri="{BB962C8B-B14F-4D97-AF65-F5344CB8AC3E}">
        <p14:creationId xmlns:p14="http://schemas.microsoft.com/office/powerpoint/2010/main" val="19787738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7868F-0DA5-4879-944E-6FCBA138968A}"/>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3BBFB968-EFEF-4B38-B16E-9A49522AFE1F}"/>
              </a:ext>
            </a:extLst>
          </p:cNvPr>
          <p:cNvSpPr txBox="1"/>
          <p:nvPr/>
        </p:nvSpPr>
        <p:spPr>
          <a:xfrm>
            <a:off x="715672" y="810797"/>
            <a:ext cx="3936227" cy="523220"/>
          </a:xfrm>
          <a:prstGeom prst="rect">
            <a:avLst/>
          </a:prstGeom>
          <a:noFill/>
        </p:spPr>
        <p:txBody>
          <a:bodyPr wrap="square">
            <a:spAutoFit/>
          </a:bodyPr>
          <a:lstStyle/>
          <a:p>
            <a:r>
              <a:rPr lang="en-US" sz="2800" u="sng" dirty="0"/>
              <a:t>Waterproof Servomotor</a:t>
            </a:r>
          </a:p>
        </p:txBody>
      </p:sp>
      <p:sp>
        <p:nvSpPr>
          <p:cNvPr id="11" name="TextBox 10">
            <a:extLst>
              <a:ext uri="{FF2B5EF4-FFF2-40B4-BE49-F238E27FC236}">
                <a16:creationId xmlns:a16="http://schemas.microsoft.com/office/drawing/2014/main" id="{8E821832-0D8D-4A4E-B472-4964C21F067D}"/>
              </a:ext>
            </a:extLst>
          </p:cNvPr>
          <p:cNvSpPr txBox="1"/>
          <p:nvPr/>
        </p:nvSpPr>
        <p:spPr>
          <a:xfrm>
            <a:off x="2683785" y="4269132"/>
            <a:ext cx="2713144" cy="646331"/>
          </a:xfrm>
          <a:prstGeom prst="rect">
            <a:avLst/>
          </a:prstGeom>
          <a:noFill/>
        </p:spPr>
        <p:txBody>
          <a:bodyPr wrap="square" rtlCol="0">
            <a:spAutoFit/>
          </a:bodyPr>
          <a:lstStyle/>
          <a:p>
            <a:pPr algn="ctr"/>
            <a:r>
              <a:rPr lang="en-US" dirty="0"/>
              <a:t>Brand : </a:t>
            </a:r>
            <a:r>
              <a:rPr lang="en-US" dirty="0" err="1"/>
              <a:t>FeeTech</a:t>
            </a:r>
            <a:endParaRPr lang="en-US" dirty="0"/>
          </a:p>
          <a:p>
            <a:pPr algn="ctr"/>
            <a:r>
              <a:rPr lang="en-US" dirty="0"/>
              <a:t>Price : RM 258</a:t>
            </a:r>
            <a:endParaRPr lang="en-MY" dirty="0"/>
          </a:p>
        </p:txBody>
      </p:sp>
      <p:pic>
        <p:nvPicPr>
          <p:cNvPr id="12" name="Picture 11">
            <a:extLst>
              <a:ext uri="{FF2B5EF4-FFF2-40B4-BE49-F238E27FC236}">
                <a16:creationId xmlns:a16="http://schemas.microsoft.com/office/drawing/2014/main" id="{C2511287-827F-4DA9-9EB3-41F1BC3FAC8C}"/>
              </a:ext>
            </a:extLst>
          </p:cNvPr>
          <p:cNvPicPr>
            <a:picLocks noChangeAspect="1"/>
          </p:cNvPicPr>
          <p:nvPr/>
        </p:nvPicPr>
        <p:blipFill>
          <a:blip r:embed="rId2"/>
          <a:stretch>
            <a:fillRect/>
          </a:stretch>
        </p:blipFill>
        <p:spPr>
          <a:xfrm>
            <a:off x="717879" y="1660885"/>
            <a:ext cx="7465411" cy="2404490"/>
          </a:xfrm>
          <a:prstGeom prst="rect">
            <a:avLst/>
          </a:prstGeom>
        </p:spPr>
      </p:pic>
      <p:pic>
        <p:nvPicPr>
          <p:cNvPr id="14" name="Picture 13">
            <a:extLst>
              <a:ext uri="{FF2B5EF4-FFF2-40B4-BE49-F238E27FC236}">
                <a16:creationId xmlns:a16="http://schemas.microsoft.com/office/drawing/2014/main" id="{A3BC0A7B-6C71-4261-8880-7B06BE508BE5}"/>
              </a:ext>
            </a:extLst>
          </p:cNvPr>
          <p:cNvPicPr>
            <a:picLocks noChangeAspect="1"/>
          </p:cNvPicPr>
          <p:nvPr/>
        </p:nvPicPr>
        <p:blipFill>
          <a:blip r:embed="rId3"/>
          <a:stretch>
            <a:fillRect/>
          </a:stretch>
        </p:blipFill>
        <p:spPr>
          <a:xfrm>
            <a:off x="8183290" y="941033"/>
            <a:ext cx="3293038" cy="5548544"/>
          </a:xfrm>
          <a:prstGeom prst="rect">
            <a:avLst/>
          </a:prstGeom>
        </p:spPr>
      </p:pic>
    </p:spTree>
    <p:extLst>
      <p:ext uri="{BB962C8B-B14F-4D97-AF65-F5344CB8AC3E}">
        <p14:creationId xmlns:p14="http://schemas.microsoft.com/office/powerpoint/2010/main" val="3485929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4) Swimming</a:t>
            </a:r>
            <a:br>
              <a:rPr lang="en-US" dirty="0"/>
            </a:br>
            <a:r>
              <a:rPr lang="en-US" dirty="0">
                <a:sym typeface="+mn-ea"/>
              </a:rPr>
              <a:t>   b) Underwater glider robot</a:t>
            </a:r>
            <a:endParaRPr lang="en-US" dirty="0"/>
          </a:p>
        </p:txBody>
      </p:sp>
      <p:pic>
        <p:nvPicPr>
          <p:cNvPr id="19458" name="Picture 2">
            <a:extLst>
              <a:ext uri="{FF2B5EF4-FFF2-40B4-BE49-F238E27FC236}">
                <a16:creationId xmlns:a16="http://schemas.microsoft.com/office/drawing/2014/main" id="{43C9D73A-1A22-4518-8F19-49EFA3C1EB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50272" r="-295"/>
          <a:stretch/>
        </p:blipFill>
        <p:spPr bwMode="auto">
          <a:xfrm>
            <a:off x="2163641" y="2295502"/>
            <a:ext cx="7657572" cy="2390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8F7CC7-0784-4B12-8185-ED745A7001DD}"/>
              </a:ext>
            </a:extLst>
          </p:cNvPr>
          <p:cNvSpPr txBox="1"/>
          <p:nvPr/>
        </p:nvSpPr>
        <p:spPr>
          <a:xfrm>
            <a:off x="4276078" y="4832982"/>
            <a:ext cx="3909134" cy="369332"/>
          </a:xfrm>
          <a:prstGeom prst="rect">
            <a:avLst/>
          </a:prstGeom>
          <a:noFill/>
        </p:spPr>
        <p:txBody>
          <a:bodyPr wrap="square" rtlCol="0">
            <a:spAutoFit/>
          </a:bodyPr>
          <a:lstStyle/>
          <a:p>
            <a:r>
              <a:rPr lang="en-US" dirty="0"/>
              <a:t>ROUGHIE UNDERWATER GLIDER ROBOT</a:t>
            </a:r>
            <a:endParaRPr lang="en-MY"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E39993-A32E-4F44-BA2A-60FA64C63DB6}"/>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7" name="TextBox 6">
            <a:extLst>
              <a:ext uri="{FF2B5EF4-FFF2-40B4-BE49-F238E27FC236}">
                <a16:creationId xmlns:a16="http://schemas.microsoft.com/office/drawing/2014/main" id="{0C619A52-6D86-451E-82CE-213628C05A9C}"/>
              </a:ext>
            </a:extLst>
          </p:cNvPr>
          <p:cNvSpPr txBox="1"/>
          <p:nvPr/>
        </p:nvSpPr>
        <p:spPr>
          <a:xfrm>
            <a:off x="570391" y="739776"/>
            <a:ext cx="4365594" cy="523220"/>
          </a:xfrm>
          <a:prstGeom prst="rect">
            <a:avLst/>
          </a:prstGeom>
          <a:noFill/>
        </p:spPr>
        <p:txBody>
          <a:bodyPr wrap="square">
            <a:spAutoFit/>
          </a:bodyPr>
          <a:lstStyle/>
          <a:p>
            <a:r>
              <a:rPr lang="en-US" sz="2800" u="sng" dirty="0">
                <a:sym typeface="+mn-ea"/>
              </a:rPr>
              <a:t>Industrial Parallel Link Robot</a:t>
            </a:r>
            <a:endParaRPr lang="en-US" sz="2800" u="sng" dirty="0"/>
          </a:p>
        </p:txBody>
      </p:sp>
      <p:pic>
        <p:nvPicPr>
          <p:cNvPr id="1026" name="Picture 2" descr="PARALLEL ROBOTS - Robotpark ACADEMY">
            <a:extLst>
              <a:ext uri="{FF2B5EF4-FFF2-40B4-BE49-F238E27FC236}">
                <a16:creationId xmlns:a16="http://schemas.microsoft.com/office/drawing/2014/main" id="{1C1C4E0D-5A2C-4B7B-8373-5A3146B61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814" y="1384916"/>
            <a:ext cx="3575113" cy="51073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Are Industrial Robots Built? A Guide on the Components and the Movement  of Robot Arms| XYZ | Kawasaki Heavy Industries, Ltd.">
            <a:extLst>
              <a:ext uri="{FF2B5EF4-FFF2-40B4-BE49-F238E27FC236}">
                <a16:creationId xmlns:a16="http://schemas.microsoft.com/office/drawing/2014/main" id="{9EDE446B-0F7A-4BA4-8CB9-D561E7B45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4576" y="1459144"/>
            <a:ext cx="4859044" cy="323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685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346911-23F7-441E-AEA3-28604C406EF2}"/>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8" name="TextBox 7">
            <a:extLst>
              <a:ext uri="{FF2B5EF4-FFF2-40B4-BE49-F238E27FC236}">
                <a16:creationId xmlns:a16="http://schemas.microsoft.com/office/drawing/2014/main" id="{65B4BD2C-93C6-4E14-89A9-6E87836856EF}"/>
              </a:ext>
            </a:extLst>
          </p:cNvPr>
          <p:cNvSpPr txBox="1"/>
          <p:nvPr/>
        </p:nvSpPr>
        <p:spPr>
          <a:xfrm>
            <a:off x="1410763" y="3922821"/>
            <a:ext cx="9908266" cy="1600438"/>
          </a:xfrm>
          <a:prstGeom prst="rect">
            <a:avLst/>
          </a:prstGeom>
          <a:noFill/>
        </p:spPr>
        <p:txBody>
          <a:bodyPr wrap="square" rtlCol="0">
            <a:spAutoFit/>
          </a:bodyPr>
          <a:lstStyle/>
          <a:p>
            <a:r>
              <a:rPr lang="en-US" sz="1400" dirty="0"/>
              <a:t>ROUGHIE controls displacement by pumping water to an internal ballast tank. A TCS MG1000 micropump takes in water through the front cap into a 450mL cylinder ballast tank with piston. Position of the piston head is read with a draw-wire sensor that correlates to total displacement. A solenoid valve is in series with the pump to prevent free flow. Pitch, roll, and yaw are controlled with linear and rotary control masses. A plate constrained to linear longitudinal movement holds the batteries and rotary control mass. This is driven +/- 2.5 inches from center by a </a:t>
            </a:r>
            <a:r>
              <a:rPr lang="en-US" sz="1400" dirty="0" err="1"/>
              <a:t>Dynamixel</a:t>
            </a:r>
            <a:r>
              <a:rPr lang="en-US" sz="1400" dirty="0"/>
              <a:t> servo using a gear and rack system. For rotary control, a brass weight cantilever hangs from another servo and can swing as a pendulum to roll the glider. The rotary mass is partially coupled with the linear mass since it rides along the same plate as the linear control mass.</a:t>
            </a:r>
            <a:endParaRPr lang="en-MY" sz="1400" dirty="0"/>
          </a:p>
        </p:txBody>
      </p:sp>
      <p:pic>
        <p:nvPicPr>
          <p:cNvPr id="12" name="Picture 2">
            <a:extLst>
              <a:ext uri="{FF2B5EF4-FFF2-40B4-BE49-F238E27FC236}">
                <a16:creationId xmlns:a16="http://schemas.microsoft.com/office/drawing/2014/main" id="{29AEFA30-7E72-4BFF-9C3A-FF3885756C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6" b="50936"/>
          <a:stretch/>
        </p:blipFill>
        <p:spPr bwMode="auto">
          <a:xfrm>
            <a:off x="3084990" y="1658896"/>
            <a:ext cx="6022019" cy="1864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284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7868F-0DA5-4879-944E-6FCBA138968A}"/>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3BBFB968-EFEF-4B38-B16E-9A49522AFE1F}"/>
              </a:ext>
            </a:extLst>
          </p:cNvPr>
          <p:cNvSpPr txBox="1"/>
          <p:nvPr/>
        </p:nvSpPr>
        <p:spPr>
          <a:xfrm>
            <a:off x="715672" y="810797"/>
            <a:ext cx="3936227" cy="523220"/>
          </a:xfrm>
          <a:prstGeom prst="rect">
            <a:avLst/>
          </a:prstGeom>
          <a:noFill/>
        </p:spPr>
        <p:txBody>
          <a:bodyPr wrap="square">
            <a:spAutoFit/>
          </a:bodyPr>
          <a:lstStyle/>
          <a:p>
            <a:r>
              <a:rPr lang="en-US" sz="2800" u="sng" dirty="0"/>
              <a:t>Servomotors</a:t>
            </a:r>
          </a:p>
        </p:txBody>
      </p:sp>
      <p:sp>
        <p:nvSpPr>
          <p:cNvPr id="11" name="TextBox 10">
            <a:extLst>
              <a:ext uri="{FF2B5EF4-FFF2-40B4-BE49-F238E27FC236}">
                <a16:creationId xmlns:a16="http://schemas.microsoft.com/office/drawing/2014/main" id="{8E821832-0D8D-4A4E-B472-4964C21F067D}"/>
              </a:ext>
            </a:extLst>
          </p:cNvPr>
          <p:cNvSpPr txBox="1"/>
          <p:nvPr/>
        </p:nvSpPr>
        <p:spPr>
          <a:xfrm>
            <a:off x="2018654" y="5400872"/>
            <a:ext cx="2713144" cy="646331"/>
          </a:xfrm>
          <a:prstGeom prst="rect">
            <a:avLst/>
          </a:prstGeom>
          <a:noFill/>
        </p:spPr>
        <p:txBody>
          <a:bodyPr wrap="square" rtlCol="0">
            <a:spAutoFit/>
          </a:bodyPr>
          <a:lstStyle/>
          <a:p>
            <a:pPr algn="ctr"/>
            <a:r>
              <a:rPr lang="en-US" dirty="0"/>
              <a:t>Brand : </a:t>
            </a:r>
            <a:r>
              <a:rPr lang="en-US" dirty="0" err="1"/>
              <a:t>Dynamixel</a:t>
            </a:r>
            <a:endParaRPr lang="en-US" dirty="0"/>
          </a:p>
          <a:p>
            <a:pPr algn="ctr"/>
            <a:r>
              <a:rPr lang="en-US" dirty="0"/>
              <a:t>Price : RM 211</a:t>
            </a:r>
            <a:endParaRPr lang="en-MY" dirty="0"/>
          </a:p>
        </p:txBody>
      </p:sp>
      <p:pic>
        <p:nvPicPr>
          <p:cNvPr id="3" name="Picture 2">
            <a:extLst>
              <a:ext uri="{FF2B5EF4-FFF2-40B4-BE49-F238E27FC236}">
                <a16:creationId xmlns:a16="http://schemas.microsoft.com/office/drawing/2014/main" id="{F6FFEC94-9BA6-4551-BDC1-8DB6F6713A77}"/>
              </a:ext>
            </a:extLst>
          </p:cNvPr>
          <p:cNvPicPr>
            <a:picLocks noChangeAspect="1"/>
          </p:cNvPicPr>
          <p:nvPr/>
        </p:nvPicPr>
        <p:blipFill rotWithShape="1">
          <a:blip r:embed="rId2"/>
          <a:srcRect l="20078"/>
          <a:stretch/>
        </p:blipFill>
        <p:spPr>
          <a:xfrm>
            <a:off x="715672" y="1708581"/>
            <a:ext cx="6161102" cy="3583031"/>
          </a:xfrm>
          <a:prstGeom prst="rect">
            <a:avLst/>
          </a:prstGeom>
        </p:spPr>
      </p:pic>
      <p:pic>
        <p:nvPicPr>
          <p:cNvPr id="7" name="Picture 6">
            <a:extLst>
              <a:ext uri="{FF2B5EF4-FFF2-40B4-BE49-F238E27FC236}">
                <a16:creationId xmlns:a16="http://schemas.microsoft.com/office/drawing/2014/main" id="{80455AD9-B641-4C31-A904-8E2D634F0078}"/>
              </a:ext>
            </a:extLst>
          </p:cNvPr>
          <p:cNvPicPr>
            <a:picLocks noChangeAspect="1"/>
          </p:cNvPicPr>
          <p:nvPr/>
        </p:nvPicPr>
        <p:blipFill>
          <a:blip r:embed="rId3"/>
          <a:stretch>
            <a:fillRect/>
          </a:stretch>
        </p:blipFill>
        <p:spPr>
          <a:xfrm>
            <a:off x="6941999" y="1379489"/>
            <a:ext cx="4729112" cy="3912123"/>
          </a:xfrm>
          <a:prstGeom prst="rect">
            <a:avLst/>
          </a:prstGeom>
        </p:spPr>
      </p:pic>
    </p:spTree>
    <p:extLst>
      <p:ext uri="{BB962C8B-B14F-4D97-AF65-F5344CB8AC3E}">
        <p14:creationId xmlns:p14="http://schemas.microsoft.com/office/powerpoint/2010/main" val="22625994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5) Others </a:t>
            </a:r>
            <a:br>
              <a:rPr lang="en-US" dirty="0"/>
            </a:br>
            <a:r>
              <a:rPr lang="en-US" dirty="0">
                <a:sym typeface="+mn-ea"/>
              </a:rPr>
              <a:t>   a) </a:t>
            </a:r>
            <a:r>
              <a:rPr lang="en-US" dirty="0" err="1">
                <a:sym typeface="+mn-ea"/>
              </a:rPr>
              <a:t>Kilobot</a:t>
            </a:r>
            <a:endParaRPr lang="en-US" dirty="0"/>
          </a:p>
        </p:txBody>
      </p:sp>
      <p:pic>
        <p:nvPicPr>
          <p:cNvPr id="26626" name="Picture 2">
            <a:extLst>
              <a:ext uri="{FF2B5EF4-FFF2-40B4-BE49-F238E27FC236}">
                <a16:creationId xmlns:a16="http://schemas.microsoft.com/office/drawing/2014/main" id="{F0737BFB-54FE-4FC1-920E-6E45A1E5A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4218" y="2277608"/>
            <a:ext cx="6406718" cy="24625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346911-23F7-441E-AEA3-28604C406EF2}"/>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pic>
        <p:nvPicPr>
          <p:cNvPr id="28674" name="Picture 2">
            <a:extLst>
              <a:ext uri="{FF2B5EF4-FFF2-40B4-BE49-F238E27FC236}">
                <a16:creationId xmlns:a16="http://schemas.microsoft.com/office/drawing/2014/main" id="{626F8D6E-8199-4BC6-B7BE-3B8264767F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675" y="739776"/>
            <a:ext cx="7905750" cy="564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54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E57868F-0DA5-4879-944E-6FCBA138968A}"/>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3BBFB968-EFEF-4B38-B16E-9A49522AFE1F}"/>
              </a:ext>
            </a:extLst>
          </p:cNvPr>
          <p:cNvSpPr txBox="1"/>
          <p:nvPr/>
        </p:nvSpPr>
        <p:spPr>
          <a:xfrm>
            <a:off x="715672" y="810797"/>
            <a:ext cx="3261524" cy="523220"/>
          </a:xfrm>
          <a:prstGeom prst="rect">
            <a:avLst/>
          </a:prstGeom>
          <a:noFill/>
        </p:spPr>
        <p:txBody>
          <a:bodyPr wrap="square">
            <a:spAutoFit/>
          </a:bodyPr>
          <a:lstStyle/>
          <a:p>
            <a:r>
              <a:rPr lang="en-US" sz="2800" u="sng" dirty="0"/>
              <a:t>Coin Vibration Motor</a:t>
            </a:r>
          </a:p>
        </p:txBody>
      </p:sp>
      <p:sp>
        <p:nvSpPr>
          <p:cNvPr id="11" name="TextBox 10">
            <a:extLst>
              <a:ext uri="{FF2B5EF4-FFF2-40B4-BE49-F238E27FC236}">
                <a16:creationId xmlns:a16="http://schemas.microsoft.com/office/drawing/2014/main" id="{8E821832-0D8D-4A4E-B472-4964C21F067D}"/>
              </a:ext>
            </a:extLst>
          </p:cNvPr>
          <p:cNvSpPr txBox="1"/>
          <p:nvPr/>
        </p:nvSpPr>
        <p:spPr>
          <a:xfrm>
            <a:off x="2683785" y="4269132"/>
            <a:ext cx="2713144" cy="646331"/>
          </a:xfrm>
          <a:prstGeom prst="rect">
            <a:avLst/>
          </a:prstGeom>
          <a:noFill/>
        </p:spPr>
        <p:txBody>
          <a:bodyPr wrap="square" rtlCol="0">
            <a:spAutoFit/>
          </a:bodyPr>
          <a:lstStyle/>
          <a:p>
            <a:pPr algn="ctr"/>
            <a:r>
              <a:rPr lang="en-US" dirty="0"/>
              <a:t>Brand : </a:t>
            </a:r>
            <a:r>
              <a:rPr lang="en-US" dirty="0" err="1"/>
              <a:t>SeedStudio</a:t>
            </a:r>
            <a:endParaRPr lang="en-US" dirty="0"/>
          </a:p>
          <a:p>
            <a:pPr algn="ctr"/>
            <a:r>
              <a:rPr lang="en-US" dirty="0"/>
              <a:t>Price : RM 5</a:t>
            </a:r>
            <a:endParaRPr lang="en-MY" dirty="0"/>
          </a:p>
        </p:txBody>
      </p:sp>
      <p:pic>
        <p:nvPicPr>
          <p:cNvPr id="3" name="Picture 2">
            <a:extLst>
              <a:ext uri="{FF2B5EF4-FFF2-40B4-BE49-F238E27FC236}">
                <a16:creationId xmlns:a16="http://schemas.microsoft.com/office/drawing/2014/main" id="{D0ADDAA0-3050-4637-83A5-4629266DB52D}"/>
              </a:ext>
            </a:extLst>
          </p:cNvPr>
          <p:cNvPicPr>
            <a:picLocks noChangeAspect="1"/>
          </p:cNvPicPr>
          <p:nvPr/>
        </p:nvPicPr>
        <p:blipFill>
          <a:blip r:embed="rId2"/>
          <a:stretch>
            <a:fillRect/>
          </a:stretch>
        </p:blipFill>
        <p:spPr>
          <a:xfrm>
            <a:off x="715672" y="1369497"/>
            <a:ext cx="8155244" cy="2616577"/>
          </a:xfrm>
          <a:prstGeom prst="rect">
            <a:avLst/>
          </a:prstGeom>
        </p:spPr>
      </p:pic>
      <p:pic>
        <p:nvPicPr>
          <p:cNvPr id="7" name="Picture 6">
            <a:extLst>
              <a:ext uri="{FF2B5EF4-FFF2-40B4-BE49-F238E27FC236}">
                <a16:creationId xmlns:a16="http://schemas.microsoft.com/office/drawing/2014/main" id="{02790FBB-104E-4133-B14E-D4B3F1027031}"/>
              </a:ext>
            </a:extLst>
          </p:cNvPr>
          <p:cNvPicPr>
            <a:picLocks noChangeAspect="1"/>
          </p:cNvPicPr>
          <p:nvPr/>
        </p:nvPicPr>
        <p:blipFill>
          <a:blip r:embed="rId3"/>
          <a:stretch>
            <a:fillRect/>
          </a:stretch>
        </p:blipFill>
        <p:spPr>
          <a:xfrm>
            <a:off x="7528595" y="3685266"/>
            <a:ext cx="3426787" cy="2616578"/>
          </a:xfrm>
          <a:prstGeom prst="rect">
            <a:avLst/>
          </a:prstGeom>
        </p:spPr>
      </p:pic>
    </p:spTree>
    <p:extLst>
      <p:ext uri="{BB962C8B-B14F-4D97-AF65-F5344CB8AC3E}">
        <p14:creationId xmlns:p14="http://schemas.microsoft.com/office/powerpoint/2010/main" val="3565092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MGD1000 Series for 0-1100 ml/min for Liquids - Pressure Sensors - Mass Flow  Sensors - Humidity Sensors - Micropumps">
            <a:extLst>
              <a:ext uri="{FF2B5EF4-FFF2-40B4-BE49-F238E27FC236}">
                <a16:creationId xmlns:a16="http://schemas.microsoft.com/office/drawing/2014/main" id="{BC463759-65E2-440D-9681-B5FD6C60DB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324" b="18918"/>
          <a:stretch/>
        </p:blipFill>
        <p:spPr bwMode="auto">
          <a:xfrm>
            <a:off x="1104900" y="1391236"/>
            <a:ext cx="3152775" cy="1800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543AA55-218A-49A8-AA35-5BE70FB6E9C4}"/>
              </a:ext>
            </a:extLst>
          </p:cNvPr>
          <p:cNvSpPr txBox="1"/>
          <p:nvPr/>
        </p:nvSpPr>
        <p:spPr>
          <a:xfrm>
            <a:off x="401347" y="391697"/>
            <a:ext cx="3856328" cy="523220"/>
          </a:xfrm>
          <a:prstGeom prst="rect">
            <a:avLst/>
          </a:prstGeom>
          <a:noFill/>
        </p:spPr>
        <p:txBody>
          <a:bodyPr wrap="square">
            <a:spAutoFit/>
          </a:bodyPr>
          <a:lstStyle/>
          <a:p>
            <a:r>
              <a:rPr lang="en-US" sz="2800" u="sng" dirty="0"/>
              <a:t>TCS MG1000 Micropump </a:t>
            </a:r>
          </a:p>
        </p:txBody>
      </p:sp>
      <p:pic>
        <p:nvPicPr>
          <p:cNvPr id="7" name="Picture 6">
            <a:extLst>
              <a:ext uri="{FF2B5EF4-FFF2-40B4-BE49-F238E27FC236}">
                <a16:creationId xmlns:a16="http://schemas.microsoft.com/office/drawing/2014/main" id="{CAA2E78B-C5B3-4E6B-B8DA-8DD5CB911A38}"/>
              </a:ext>
            </a:extLst>
          </p:cNvPr>
          <p:cNvPicPr>
            <a:picLocks noChangeAspect="1"/>
          </p:cNvPicPr>
          <p:nvPr/>
        </p:nvPicPr>
        <p:blipFill>
          <a:blip r:embed="rId3"/>
          <a:stretch>
            <a:fillRect/>
          </a:stretch>
        </p:blipFill>
        <p:spPr>
          <a:xfrm>
            <a:off x="6657799" y="1614234"/>
            <a:ext cx="2553056" cy="3629532"/>
          </a:xfrm>
          <a:prstGeom prst="rect">
            <a:avLst/>
          </a:prstGeom>
        </p:spPr>
      </p:pic>
      <p:pic>
        <p:nvPicPr>
          <p:cNvPr id="9" name="Picture 8">
            <a:extLst>
              <a:ext uri="{FF2B5EF4-FFF2-40B4-BE49-F238E27FC236}">
                <a16:creationId xmlns:a16="http://schemas.microsoft.com/office/drawing/2014/main" id="{DD291B5F-405B-482E-B337-27E8F27E9A5F}"/>
              </a:ext>
            </a:extLst>
          </p:cNvPr>
          <p:cNvPicPr>
            <a:picLocks noChangeAspect="1"/>
          </p:cNvPicPr>
          <p:nvPr/>
        </p:nvPicPr>
        <p:blipFill>
          <a:blip r:embed="rId4"/>
          <a:stretch>
            <a:fillRect/>
          </a:stretch>
        </p:blipFill>
        <p:spPr>
          <a:xfrm>
            <a:off x="401347" y="3666540"/>
            <a:ext cx="5158932" cy="2167102"/>
          </a:xfrm>
          <a:prstGeom prst="rect">
            <a:avLst/>
          </a:prstGeom>
        </p:spPr>
      </p:pic>
      <p:sp>
        <p:nvSpPr>
          <p:cNvPr id="11" name="TextBox 10">
            <a:extLst>
              <a:ext uri="{FF2B5EF4-FFF2-40B4-BE49-F238E27FC236}">
                <a16:creationId xmlns:a16="http://schemas.microsoft.com/office/drawing/2014/main" id="{74B9B8F9-9B23-483C-90F8-39F3A7F42406}"/>
              </a:ext>
            </a:extLst>
          </p:cNvPr>
          <p:cNvSpPr txBox="1"/>
          <p:nvPr/>
        </p:nvSpPr>
        <p:spPr>
          <a:xfrm>
            <a:off x="6497711" y="5735982"/>
            <a:ext cx="2713144" cy="646331"/>
          </a:xfrm>
          <a:prstGeom prst="rect">
            <a:avLst/>
          </a:prstGeom>
          <a:noFill/>
        </p:spPr>
        <p:txBody>
          <a:bodyPr wrap="square" rtlCol="0">
            <a:spAutoFit/>
          </a:bodyPr>
          <a:lstStyle/>
          <a:p>
            <a:pPr algn="ctr"/>
            <a:r>
              <a:rPr lang="en-US" dirty="0"/>
              <a:t>Brand : TCS Micropumps</a:t>
            </a:r>
          </a:p>
          <a:p>
            <a:pPr algn="ctr"/>
            <a:r>
              <a:rPr lang="en-US" dirty="0"/>
              <a:t>Price : RM 1250</a:t>
            </a:r>
            <a:endParaRPr lang="en-MY" dirty="0"/>
          </a:p>
        </p:txBody>
      </p:sp>
    </p:spTree>
    <p:extLst>
      <p:ext uri="{BB962C8B-B14F-4D97-AF65-F5344CB8AC3E}">
        <p14:creationId xmlns:p14="http://schemas.microsoft.com/office/powerpoint/2010/main" val="315732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BF4E592-0772-4E84-B090-A745E689554F}"/>
              </a:ext>
            </a:extLst>
          </p:cNvPr>
          <p:cNvSpPr txBox="1"/>
          <p:nvPr/>
        </p:nvSpPr>
        <p:spPr>
          <a:xfrm>
            <a:off x="454981" y="216556"/>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6" name="TextBox 5">
            <a:extLst>
              <a:ext uri="{FF2B5EF4-FFF2-40B4-BE49-F238E27FC236}">
                <a16:creationId xmlns:a16="http://schemas.microsoft.com/office/drawing/2014/main" id="{C0BCA88F-73AB-447C-A8E4-E4E5253E45EF}"/>
              </a:ext>
            </a:extLst>
          </p:cNvPr>
          <p:cNvSpPr txBox="1"/>
          <p:nvPr/>
        </p:nvSpPr>
        <p:spPr>
          <a:xfrm>
            <a:off x="570391" y="652369"/>
            <a:ext cx="4365594" cy="523220"/>
          </a:xfrm>
          <a:prstGeom prst="rect">
            <a:avLst/>
          </a:prstGeom>
          <a:noFill/>
        </p:spPr>
        <p:txBody>
          <a:bodyPr wrap="square">
            <a:spAutoFit/>
          </a:bodyPr>
          <a:lstStyle/>
          <a:p>
            <a:r>
              <a:rPr lang="en-US" sz="2800" u="sng" dirty="0">
                <a:sym typeface="+mn-ea"/>
              </a:rPr>
              <a:t>Omron 1S Servo Motor </a:t>
            </a:r>
            <a:endParaRPr lang="en-US" sz="2800" u="sng" dirty="0"/>
          </a:p>
        </p:txBody>
      </p:sp>
      <p:pic>
        <p:nvPicPr>
          <p:cNvPr id="9" name="Picture 8">
            <a:extLst>
              <a:ext uri="{FF2B5EF4-FFF2-40B4-BE49-F238E27FC236}">
                <a16:creationId xmlns:a16="http://schemas.microsoft.com/office/drawing/2014/main" id="{180948AF-B45C-4DE7-A515-0F5D07F9AF5B}"/>
              </a:ext>
            </a:extLst>
          </p:cNvPr>
          <p:cNvPicPr>
            <a:picLocks noChangeAspect="1"/>
          </p:cNvPicPr>
          <p:nvPr/>
        </p:nvPicPr>
        <p:blipFill>
          <a:blip r:embed="rId2"/>
          <a:stretch>
            <a:fillRect/>
          </a:stretch>
        </p:blipFill>
        <p:spPr>
          <a:xfrm>
            <a:off x="459197" y="3986855"/>
            <a:ext cx="4938427" cy="2325697"/>
          </a:xfrm>
          <a:prstGeom prst="rect">
            <a:avLst/>
          </a:prstGeom>
        </p:spPr>
      </p:pic>
      <p:pic>
        <p:nvPicPr>
          <p:cNvPr id="11" name="Picture 10">
            <a:extLst>
              <a:ext uri="{FF2B5EF4-FFF2-40B4-BE49-F238E27FC236}">
                <a16:creationId xmlns:a16="http://schemas.microsoft.com/office/drawing/2014/main" id="{F6B3DCE6-3751-476B-9770-7781F55AF33E}"/>
              </a:ext>
            </a:extLst>
          </p:cNvPr>
          <p:cNvPicPr>
            <a:picLocks noChangeAspect="1"/>
          </p:cNvPicPr>
          <p:nvPr/>
        </p:nvPicPr>
        <p:blipFill>
          <a:blip r:embed="rId3"/>
          <a:stretch>
            <a:fillRect/>
          </a:stretch>
        </p:blipFill>
        <p:spPr>
          <a:xfrm>
            <a:off x="570392" y="1262996"/>
            <a:ext cx="4827232" cy="2303906"/>
          </a:xfrm>
          <a:prstGeom prst="rect">
            <a:avLst/>
          </a:prstGeom>
        </p:spPr>
      </p:pic>
      <p:pic>
        <p:nvPicPr>
          <p:cNvPr id="13" name="Picture 12">
            <a:extLst>
              <a:ext uri="{FF2B5EF4-FFF2-40B4-BE49-F238E27FC236}">
                <a16:creationId xmlns:a16="http://schemas.microsoft.com/office/drawing/2014/main" id="{8A7817E0-EE4D-42DF-8BCF-DC6C318F77B5}"/>
              </a:ext>
            </a:extLst>
          </p:cNvPr>
          <p:cNvPicPr>
            <a:picLocks noChangeAspect="1"/>
          </p:cNvPicPr>
          <p:nvPr/>
        </p:nvPicPr>
        <p:blipFill>
          <a:blip r:embed="rId4"/>
          <a:stretch>
            <a:fillRect/>
          </a:stretch>
        </p:blipFill>
        <p:spPr>
          <a:xfrm>
            <a:off x="6096000" y="847061"/>
            <a:ext cx="5382827" cy="2581939"/>
          </a:xfrm>
          <a:prstGeom prst="rect">
            <a:avLst/>
          </a:prstGeom>
        </p:spPr>
      </p:pic>
      <p:pic>
        <p:nvPicPr>
          <p:cNvPr id="3" name="Picture 2">
            <a:extLst>
              <a:ext uri="{FF2B5EF4-FFF2-40B4-BE49-F238E27FC236}">
                <a16:creationId xmlns:a16="http://schemas.microsoft.com/office/drawing/2014/main" id="{297FBB6D-E074-427A-B695-EFF7F0171FE4}"/>
              </a:ext>
            </a:extLst>
          </p:cNvPr>
          <p:cNvPicPr>
            <a:picLocks noChangeAspect="1"/>
          </p:cNvPicPr>
          <p:nvPr/>
        </p:nvPicPr>
        <p:blipFill>
          <a:blip r:embed="rId5"/>
          <a:stretch>
            <a:fillRect/>
          </a:stretch>
        </p:blipFill>
        <p:spPr>
          <a:xfrm>
            <a:off x="6096000" y="3429000"/>
            <a:ext cx="3858585" cy="3176655"/>
          </a:xfrm>
          <a:prstGeom prst="rect">
            <a:avLst/>
          </a:prstGeom>
        </p:spPr>
      </p:pic>
      <p:sp>
        <p:nvSpPr>
          <p:cNvPr id="10" name="TextBox 9">
            <a:extLst>
              <a:ext uri="{FF2B5EF4-FFF2-40B4-BE49-F238E27FC236}">
                <a16:creationId xmlns:a16="http://schemas.microsoft.com/office/drawing/2014/main" id="{1038F546-D3D1-46ED-908A-8CDD0F81132D}"/>
              </a:ext>
            </a:extLst>
          </p:cNvPr>
          <p:cNvSpPr txBox="1"/>
          <p:nvPr/>
        </p:nvSpPr>
        <p:spPr>
          <a:xfrm>
            <a:off x="10052482" y="3918071"/>
            <a:ext cx="2139518" cy="923330"/>
          </a:xfrm>
          <a:prstGeom prst="rect">
            <a:avLst/>
          </a:prstGeom>
          <a:noFill/>
        </p:spPr>
        <p:txBody>
          <a:bodyPr wrap="square" rtlCol="0">
            <a:spAutoFit/>
          </a:bodyPr>
          <a:lstStyle/>
          <a:p>
            <a:r>
              <a:rPr lang="en-US" dirty="0"/>
              <a:t>Brand : Omron</a:t>
            </a:r>
          </a:p>
          <a:p>
            <a:r>
              <a:rPr lang="en-US" dirty="0"/>
              <a:t>Price : RM 5000 – RM 11,000</a:t>
            </a:r>
            <a:endParaRPr lang="en-MY" dirty="0"/>
          </a:p>
        </p:txBody>
      </p:sp>
    </p:spTree>
    <p:extLst>
      <p:ext uri="{BB962C8B-B14F-4D97-AF65-F5344CB8AC3E}">
        <p14:creationId xmlns:p14="http://schemas.microsoft.com/office/powerpoint/2010/main" val="1581950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ym typeface="+mn-ea"/>
              </a:rPr>
              <a:t>2) Wheeled Robots &amp; Tracked Robots</a:t>
            </a:r>
            <a:br>
              <a:rPr lang="en-US" dirty="0"/>
            </a:br>
            <a:r>
              <a:rPr lang="en-US" dirty="0">
                <a:sym typeface="+mn-ea"/>
              </a:rPr>
              <a:t>   a) Single wheel BB-8</a:t>
            </a:r>
            <a:endParaRPr lang="en-US" dirty="0"/>
          </a:p>
        </p:txBody>
      </p:sp>
      <p:pic>
        <p:nvPicPr>
          <p:cNvPr id="22530" name="Picture 2" descr="BB-8 hubless type cutaway showing the hubless wheel, vehicle and location of the drive motor">
            <a:extLst>
              <a:ext uri="{FF2B5EF4-FFF2-40B4-BE49-F238E27FC236}">
                <a16:creationId xmlns:a16="http://schemas.microsoft.com/office/drawing/2014/main" id="{96C54E38-F842-489C-916A-957DBFCC9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2910" y="2327436"/>
            <a:ext cx="5594620" cy="24196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E39993-A32E-4F44-BA2A-60FA64C63DB6}"/>
              </a:ext>
            </a:extLst>
          </p:cNvPr>
          <p:cNvSpPr txBox="1"/>
          <p:nvPr/>
        </p:nvSpPr>
        <p:spPr>
          <a:xfrm>
            <a:off x="454981" y="216556"/>
            <a:ext cx="3797423" cy="523220"/>
          </a:xfrm>
          <a:prstGeom prst="rect">
            <a:avLst/>
          </a:prstGeom>
          <a:noFill/>
        </p:spPr>
        <p:txBody>
          <a:bodyPr wrap="square">
            <a:spAutoFit/>
          </a:bodyPr>
          <a:lstStyle/>
          <a:p>
            <a:r>
              <a:rPr lang="en-US" sz="2800" dirty="0" err="1">
                <a:sym typeface="+mn-ea"/>
              </a:rPr>
              <a:t>i</a:t>
            </a:r>
            <a:r>
              <a:rPr lang="en-US" sz="2800" dirty="0">
                <a:sym typeface="+mn-ea"/>
              </a:rPr>
              <a:t>) Basic Motion Principle</a:t>
            </a:r>
            <a:endParaRPr lang="en-US" sz="2800" dirty="0"/>
          </a:p>
        </p:txBody>
      </p:sp>
      <p:sp>
        <p:nvSpPr>
          <p:cNvPr id="7" name="TextBox 6">
            <a:extLst>
              <a:ext uri="{FF2B5EF4-FFF2-40B4-BE49-F238E27FC236}">
                <a16:creationId xmlns:a16="http://schemas.microsoft.com/office/drawing/2014/main" id="{0C619A52-6D86-451E-82CE-213628C05A9C}"/>
              </a:ext>
            </a:extLst>
          </p:cNvPr>
          <p:cNvSpPr txBox="1"/>
          <p:nvPr/>
        </p:nvSpPr>
        <p:spPr>
          <a:xfrm>
            <a:off x="570391" y="739776"/>
            <a:ext cx="4844988" cy="523220"/>
          </a:xfrm>
          <a:prstGeom prst="rect">
            <a:avLst/>
          </a:prstGeom>
          <a:noFill/>
        </p:spPr>
        <p:txBody>
          <a:bodyPr wrap="square">
            <a:spAutoFit/>
          </a:bodyPr>
          <a:lstStyle/>
          <a:p>
            <a:r>
              <a:rPr lang="en-US" sz="2800" u="sng" dirty="0" err="1">
                <a:sym typeface="+mn-ea"/>
              </a:rPr>
              <a:t>Hubless</a:t>
            </a:r>
            <a:r>
              <a:rPr lang="en-US" sz="2800" u="sng" dirty="0">
                <a:sym typeface="+mn-ea"/>
              </a:rPr>
              <a:t> Wheel Drive</a:t>
            </a:r>
            <a:endParaRPr lang="en-US" sz="2800" u="sng" dirty="0"/>
          </a:p>
        </p:txBody>
      </p:sp>
      <p:pic>
        <p:nvPicPr>
          <p:cNvPr id="25602" name="Picture 2" descr="BB-8 hubless type cutaway showing how it turns by tilting the suspended large mass">
            <a:extLst>
              <a:ext uri="{FF2B5EF4-FFF2-40B4-BE49-F238E27FC236}">
                <a16:creationId xmlns:a16="http://schemas.microsoft.com/office/drawing/2014/main" id="{5287DF91-57CE-4155-AB34-46A9923C3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91" y="2051481"/>
            <a:ext cx="5298148" cy="27550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546EDD7-5AD4-4949-BB21-FF2953B1A557}"/>
              </a:ext>
            </a:extLst>
          </p:cNvPr>
          <p:cNvSpPr txBox="1"/>
          <p:nvPr/>
        </p:nvSpPr>
        <p:spPr>
          <a:xfrm>
            <a:off x="6096000" y="1413062"/>
            <a:ext cx="6011662" cy="4031873"/>
          </a:xfrm>
          <a:prstGeom prst="rect">
            <a:avLst/>
          </a:prstGeom>
          <a:noFill/>
        </p:spPr>
        <p:txBody>
          <a:bodyPr wrap="square">
            <a:spAutoFit/>
          </a:bodyPr>
          <a:lstStyle/>
          <a:p>
            <a:r>
              <a:rPr lang="en-US" sz="1600" dirty="0"/>
              <a:t>Turning is accomplished in the same manner as with the axle drive. The vehicle has a section that hangs down like a pendulum, and can be swung to either side. The mass of the pendulum illustrated here is a heavy flywheel (colored red). A motor can then swing that mass to either side to tilt the ball. And just as with the axle drive, tilting the ball causes the entire robot to move in the direction of the tilt.</a:t>
            </a:r>
          </a:p>
          <a:p>
            <a:endParaRPr lang="en-US" sz="1600" dirty="0"/>
          </a:p>
          <a:p>
            <a:r>
              <a:rPr lang="en-US" sz="1600" dirty="0"/>
              <a:t>Stabilization is done using a combination of techniques similar to the axle and hamster drives. For back and forth stability the vehicle in the track moves back and forth, countering wobble. And for side-to-side stability, the suspended mass is moved from side-to-side to counter that wobble.</a:t>
            </a:r>
          </a:p>
          <a:p>
            <a:endParaRPr lang="en-US" sz="1600" dirty="0"/>
          </a:p>
          <a:p>
            <a:r>
              <a:rPr lang="en-US" sz="1600" dirty="0"/>
              <a:t>The massive flywheel can also be rotated rapidly around its own axis, which causes the rest of the BB-8 to rotate in the opposite direction, allowing it the added trick of turning on the spot.</a:t>
            </a:r>
            <a:endParaRPr lang="en-MY" sz="1600" dirty="0"/>
          </a:p>
        </p:txBody>
      </p:sp>
    </p:spTree>
    <p:extLst>
      <p:ext uri="{BB962C8B-B14F-4D97-AF65-F5344CB8AC3E}">
        <p14:creationId xmlns:p14="http://schemas.microsoft.com/office/powerpoint/2010/main" val="839499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6F8726-8B65-4D83-A15B-2D423D793788}"/>
              </a:ext>
            </a:extLst>
          </p:cNvPr>
          <p:cNvSpPr txBox="1"/>
          <p:nvPr/>
        </p:nvSpPr>
        <p:spPr>
          <a:xfrm>
            <a:off x="579269" y="642122"/>
            <a:ext cx="4844988" cy="523220"/>
          </a:xfrm>
          <a:prstGeom prst="rect">
            <a:avLst/>
          </a:prstGeom>
          <a:noFill/>
        </p:spPr>
        <p:txBody>
          <a:bodyPr wrap="square">
            <a:spAutoFit/>
          </a:bodyPr>
          <a:lstStyle/>
          <a:p>
            <a:r>
              <a:rPr lang="en-US" sz="2800" u="sng" dirty="0">
                <a:sym typeface="+mn-ea"/>
              </a:rPr>
              <a:t>Movement of the Head</a:t>
            </a:r>
            <a:endParaRPr lang="en-US" sz="2800" u="sng" dirty="0"/>
          </a:p>
        </p:txBody>
      </p:sp>
      <p:pic>
        <p:nvPicPr>
          <p:cNvPr id="6" name="Picture 5">
            <a:extLst>
              <a:ext uri="{FF2B5EF4-FFF2-40B4-BE49-F238E27FC236}">
                <a16:creationId xmlns:a16="http://schemas.microsoft.com/office/drawing/2014/main" id="{0C433D83-4D5A-4B2D-B516-51CDCB7BC2C3}"/>
              </a:ext>
            </a:extLst>
          </p:cNvPr>
          <p:cNvPicPr>
            <a:picLocks noChangeAspect="1"/>
          </p:cNvPicPr>
          <p:nvPr/>
        </p:nvPicPr>
        <p:blipFill>
          <a:blip r:embed="rId2"/>
          <a:stretch>
            <a:fillRect/>
          </a:stretch>
        </p:blipFill>
        <p:spPr>
          <a:xfrm>
            <a:off x="3218548" y="1226790"/>
            <a:ext cx="4984001" cy="2391820"/>
          </a:xfrm>
          <a:prstGeom prst="rect">
            <a:avLst/>
          </a:prstGeom>
        </p:spPr>
      </p:pic>
      <p:pic>
        <p:nvPicPr>
          <p:cNvPr id="8" name="Picture 7">
            <a:extLst>
              <a:ext uri="{FF2B5EF4-FFF2-40B4-BE49-F238E27FC236}">
                <a16:creationId xmlns:a16="http://schemas.microsoft.com/office/drawing/2014/main" id="{783FEF38-7A9E-4B46-B6D1-A3856ED769CE}"/>
              </a:ext>
            </a:extLst>
          </p:cNvPr>
          <p:cNvPicPr>
            <a:picLocks noChangeAspect="1"/>
          </p:cNvPicPr>
          <p:nvPr/>
        </p:nvPicPr>
        <p:blipFill>
          <a:blip r:embed="rId3"/>
          <a:stretch>
            <a:fillRect/>
          </a:stretch>
        </p:blipFill>
        <p:spPr>
          <a:xfrm>
            <a:off x="1185632" y="3840899"/>
            <a:ext cx="4668313" cy="2631065"/>
          </a:xfrm>
          <a:prstGeom prst="rect">
            <a:avLst/>
          </a:prstGeom>
        </p:spPr>
      </p:pic>
      <p:pic>
        <p:nvPicPr>
          <p:cNvPr id="10" name="Picture 9">
            <a:extLst>
              <a:ext uri="{FF2B5EF4-FFF2-40B4-BE49-F238E27FC236}">
                <a16:creationId xmlns:a16="http://schemas.microsoft.com/office/drawing/2014/main" id="{2A75851D-4845-4C86-B16A-C2B019C8628C}"/>
              </a:ext>
            </a:extLst>
          </p:cNvPr>
          <p:cNvPicPr>
            <a:picLocks noChangeAspect="1"/>
          </p:cNvPicPr>
          <p:nvPr/>
        </p:nvPicPr>
        <p:blipFill>
          <a:blip r:embed="rId4"/>
          <a:stretch>
            <a:fillRect/>
          </a:stretch>
        </p:blipFill>
        <p:spPr>
          <a:xfrm>
            <a:off x="6571034" y="3840899"/>
            <a:ext cx="4844989" cy="2724146"/>
          </a:xfrm>
          <a:prstGeom prst="rect">
            <a:avLst/>
          </a:prstGeom>
        </p:spPr>
      </p:pic>
      <p:sp>
        <p:nvSpPr>
          <p:cNvPr id="11" name="TextBox 10">
            <a:extLst>
              <a:ext uri="{FF2B5EF4-FFF2-40B4-BE49-F238E27FC236}">
                <a16:creationId xmlns:a16="http://schemas.microsoft.com/office/drawing/2014/main" id="{0A5384D6-DC4F-4872-A0AE-73F342F1EFA8}"/>
              </a:ext>
            </a:extLst>
          </p:cNvPr>
          <p:cNvSpPr txBox="1"/>
          <p:nvPr/>
        </p:nvSpPr>
        <p:spPr>
          <a:xfrm>
            <a:off x="8841499" y="1758126"/>
            <a:ext cx="2574524" cy="1200329"/>
          </a:xfrm>
          <a:prstGeom prst="rect">
            <a:avLst/>
          </a:prstGeom>
          <a:noFill/>
        </p:spPr>
        <p:txBody>
          <a:bodyPr wrap="square" rtlCol="0">
            <a:spAutoFit/>
          </a:bodyPr>
          <a:lstStyle/>
          <a:p>
            <a:pPr algn="ctr"/>
            <a:r>
              <a:rPr lang="en-US" dirty="0"/>
              <a:t>Calibration is super important for the head movement since It follows the tilted angle</a:t>
            </a:r>
            <a:endParaRPr lang="en-MY" dirty="0"/>
          </a:p>
        </p:txBody>
      </p:sp>
    </p:spTree>
    <p:extLst>
      <p:ext uri="{BB962C8B-B14F-4D97-AF65-F5344CB8AC3E}">
        <p14:creationId xmlns:p14="http://schemas.microsoft.com/office/powerpoint/2010/main" val="1050762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337CC9E-2E57-4EE3-B141-DD91E928112B}"/>
              </a:ext>
            </a:extLst>
          </p:cNvPr>
          <p:cNvSpPr txBox="1"/>
          <p:nvPr/>
        </p:nvSpPr>
        <p:spPr>
          <a:xfrm>
            <a:off x="375082" y="287577"/>
            <a:ext cx="4356716" cy="523220"/>
          </a:xfrm>
          <a:prstGeom prst="rect">
            <a:avLst/>
          </a:prstGeom>
          <a:noFill/>
        </p:spPr>
        <p:txBody>
          <a:bodyPr wrap="square">
            <a:spAutoFit/>
          </a:bodyPr>
          <a:lstStyle/>
          <a:p>
            <a:r>
              <a:rPr lang="en-US" sz="2800" dirty="0">
                <a:sym typeface="+mn-ea"/>
              </a:rPr>
              <a:t>ii) Hardware Components</a:t>
            </a:r>
            <a:endParaRPr lang="en-US" sz="2800" dirty="0"/>
          </a:p>
        </p:txBody>
      </p:sp>
      <p:sp>
        <p:nvSpPr>
          <p:cNvPr id="14" name="TextBox 13">
            <a:extLst>
              <a:ext uri="{FF2B5EF4-FFF2-40B4-BE49-F238E27FC236}">
                <a16:creationId xmlns:a16="http://schemas.microsoft.com/office/drawing/2014/main" id="{4C94B154-609D-43B1-A610-EFBF48DF9215}"/>
              </a:ext>
            </a:extLst>
          </p:cNvPr>
          <p:cNvSpPr txBox="1"/>
          <p:nvPr/>
        </p:nvSpPr>
        <p:spPr>
          <a:xfrm>
            <a:off x="650291" y="910852"/>
            <a:ext cx="5182338" cy="523220"/>
          </a:xfrm>
          <a:prstGeom prst="rect">
            <a:avLst/>
          </a:prstGeom>
          <a:noFill/>
        </p:spPr>
        <p:txBody>
          <a:bodyPr wrap="square">
            <a:spAutoFit/>
          </a:bodyPr>
          <a:lstStyle/>
          <a:p>
            <a:r>
              <a:rPr lang="en-US" sz="2800" u="sng" dirty="0">
                <a:sym typeface="+mn-ea"/>
              </a:rPr>
              <a:t>DC Motor with Magnetic Encoder</a:t>
            </a:r>
            <a:endParaRPr lang="en-US" sz="2800" u="sng" dirty="0"/>
          </a:p>
        </p:txBody>
      </p:sp>
      <p:sp>
        <p:nvSpPr>
          <p:cNvPr id="7" name="TextBox 6">
            <a:extLst>
              <a:ext uri="{FF2B5EF4-FFF2-40B4-BE49-F238E27FC236}">
                <a16:creationId xmlns:a16="http://schemas.microsoft.com/office/drawing/2014/main" id="{A419570A-F453-461E-83D3-53C8655A4951}"/>
              </a:ext>
            </a:extLst>
          </p:cNvPr>
          <p:cNvSpPr txBox="1"/>
          <p:nvPr/>
        </p:nvSpPr>
        <p:spPr>
          <a:xfrm>
            <a:off x="3782998" y="4366966"/>
            <a:ext cx="2139518" cy="646331"/>
          </a:xfrm>
          <a:prstGeom prst="rect">
            <a:avLst/>
          </a:prstGeom>
          <a:noFill/>
        </p:spPr>
        <p:txBody>
          <a:bodyPr wrap="square" rtlCol="0">
            <a:spAutoFit/>
          </a:bodyPr>
          <a:lstStyle/>
          <a:p>
            <a:pPr algn="ctr"/>
            <a:r>
              <a:rPr lang="en-US" dirty="0"/>
              <a:t>Brand : E-S Motor</a:t>
            </a:r>
          </a:p>
          <a:p>
            <a:pPr algn="ctr"/>
            <a:r>
              <a:rPr lang="en-US" dirty="0"/>
              <a:t>Price : RM 41</a:t>
            </a:r>
            <a:endParaRPr lang="en-MY" dirty="0"/>
          </a:p>
        </p:txBody>
      </p:sp>
      <p:pic>
        <p:nvPicPr>
          <p:cNvPr id="17" name="Picture 16">
            <a:extLst>
              <a:ext uri="{FF2B5EF4-FFF2-40B4-BE49-F238E27FC236}">
                <a16:creationId xmlns:a16="http://schemas.microsoft.com/office/drawing/2014/main" id="{4855982F-B88D-492A-A40B-A40CD3D87F37}"/>
              </a:ext>
            </a:extLst>
          </p:cNvPr>
          <p:cNvPicPr>
            <a:picLocks noChangeAspect="1"/>
          </p:cNvPicPr>
          <p:nvPr/>
        </p:nvPicPr>
        <p:blipFill>
          <a:blip r:embed="rId2"/>
          <a:stretch>
            <a:fillRect/>
          </a:stretch>
        </p:blipFill>
        <p:spPr>
          <a:xfrm>
            <a:off x="837108" y="1466567"/>
            <a:ext cx="9052616" cy="2927517"/>
          </a:xfrm>
          <a:prstGeom prst="rect">
            <a:avLst/>
          </a:prstGeom>
        </p:spPr>
      </p:pic>
      <p:sp>
        <p:nvSpPr>
          <p:cNvPr id="19" name="TextBox 18">
            <a:extLst>
              <a:ext uri="{FF2B5EF4-FFF2-40B4-BE49-F238E27FC236}">
                <a16:creationId xmlns:a16="http://schemas.microsoft.com/office/drawing/2014/main" id="{B7408CE7-A228-4FE5-AB5F-53117D7B35FC}"/>
              </a:ext>
            </a:extLst>
          </p:cNvPr>
          <p:cNvSpPr txBox="1"/>
          <p:nvPr/>
        </p:nvSpPr>
        <p:spPr>
          <a:xfrm>
            <a:off x="1075309" y="5374793"/>
            <a:ext cx="8690128" cy="1200329"/>
          </a:xfrm>
          <a:prstGeom prst="rect">
            <a:avLst/>
          </a:prstGeom>
          <a:noFill/>
        </p:spPr>
        <p:txBody>
          <a:bodyPr wrap="square" rtlCol="0">
            <a:spAutoFit/>
          </a:bodyPr>
          <a:lstStyle/>
          <a:p>
            <a:r>
              <a:rPr lang="en-US" dirty="0"/>
              <a:t>A high torque motor is required to move the robot especially when it stuck to something. The magnetic encoder is used to give the feedback of the true motor speed and to determine the robot position.</a:t>
            </a:r>
            <a:endParaRPr lang="en-MY" dirty="0"/>
          </a:p>
          <a:p>
            <a:endParaRPr lang="en-MY" dirty="0"/>
          </a:p>
        </p:txBody>
      </p:sp>
      <p:pic>
        <p:nvPicPr>
          <p:cNvPr id="3" name="Picture 2">
            <a:extLst>
              <a:ext uri="{FF2B5EF4-FFF2-40B4-BE49-F238E27FC236}">
                <a16:creationId xmlns:a16="http://schemas.microsoft.com/office/drawing/2014/main" id="{BBC44F49-6B5C-4E6D-A362-6FBA52CE0EFB}"/>
              </a:ext>
            </a:extLst>
          </p:cNvPr>
          <p:cNvPicPr>
            <a:picLocks noChangeAspect="1"/>
          </p:cNvPicPr>
          <p:nvPr/>
        </p:nvPicPr>
        <p:blipFill>
          <a:blip r:embed="rId3"/>
          <a:stretch>
            <a:fillRect/>
          </a:stretch>
        </p:blipFill>
        <p:spPr>
          <a:xfrm>
            <a:off x="10073736" y="2433169"/>
            <a:ext cx="1696350" cy="3025525"/>
          </a:xfrm>
          <a:prstGeom prst="rect">
            <a:avLst/>
          </a:prstGeom>
        </p:spPr>
      </p:pic>
    </p:spTree>
    <p:extLst>
      <p:ext uri="{BB962C8B-B14F-4D97-AF65-F5344CB8AC3E}">
        <p14:creationId xmlns:p14="http://schemas.microsoft.com/office/powerpoint/2010/main" val="3045989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TotalTime>
  <Words>1180</Words>
  <Application>Microsoft Office PowerPoint</Application>
  <PresentationFormat>Widescreen</PresentationFormat>
  <Paragraphs>131</Paragraphs>
  <Slides>45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Hardware: Locomotions &amp; Mechanical Design (2-ACTUATORS)</vt:lpstr>
      <vt:lpstr> Hardware Components that move the Robots i) Basic Motion Principle ii)Hardware Components (Specification,Brands and Price) </vt:lpstr>
      <vt:lpstr>1) Stationary Robots    a) Omron forpheus robot </vt:lpstr>
      <vt:lpstr>PowerPoint Presentation</vt:lpstr>
      <vt:lpstr>PowerPoint Presentation</vt:lpstr>
      <vt:lpstr>2) Wheeled Robots &amp; Tracked Robots    a) Single wheel BB-8</vt:lpstr>
      <vt:lpstr>PowerPoint Presentation</vt:lpstr>
      <vt:lpstr>PowerPoint Presentation</vt:lpstr>
      <vt:lpstr>PowerPoint Presentation</vt:lpstr>
      <vt:lpstr>2) Wheeled Robots &amp; Tracked Robots   b) 4WD Omni-Directional Mobile Robot</vt:lpstr>
      <vt:lpstr>PowerPoint Presentation</vt:lpstr>
      <vt:lpstr>PowerPoint Presentation</vt:lpstr>
      <vt:lpstr>PowerPoint Presentation</vt:lpstr>
      <vt:lpstr>PowerPoint Presentation</vt:lpstr>
      <vt:lpstr>PowerPoint Presentation</vt:lpstr>
      <vt:lpstr>2) Wheeled Robots &amp; Tracked Robots    c) Wall Climbing Robot (Metal vs Wall vs Glass)</vt:lpstr>
      <vt:lpstr>PowerPoint Presentation</vt:lpstr>
      <vt:lpstr>PowerPoint Presentation</vt:lpstr>
      <vt:lpstr>PowerPoint Presentation</vt:lpstr>
      <vt:lpstr>PowerPoint Presentation</vt:lpstr>
      <vt:lpstr>PowerPoint Presentation</vt:lpstr>
      <vt:lpstr>2) Wheeled Robots &amp; Tracked Robots    c) Wall Climbing Robot (Metal vs Wall vs Glass)</vt:lpstr>
      <vt:lpstr>PowerPoint Presentation</vt:lpstr>
      <vt:lpstr>PowerPoint Presentation</vt:lpstr>
      <vt:lpstr>PowerPoint Presentation</vt:lpstr>
      <vt:lpstr>2) Wheeled Robots &amp; Tracked Robots    c) Wall Climbing Robot (Metal vs Wall vs Glass)</vt:lpstr>
      <vt:lpstr>PowerPoint Presentation</vt:lpstr>
      <vt:lpstr>PowerPoint Presentation</vt:lpstr>
      <vt:lpstr>PowerPoint Presentation</vt:lpstr>
      <vt:lpstr>PowerPoint Presentation</vt:lpstr>
      <vt:lpstr>PowerPoint Presentation</vt:lpstr>
      <vt:lpstr>PowerPoint Presentation</vt:lpstr>
      <vt:lpstr>3) Legged    a) Humanoid Robot (BIOLOID)</vt:lpstr>
      <vt:lpstr>PowerPoint Presentation</vt:lpstr>
      <vt:lpstr>PowerPoint Presentation</vt:lpstr>
      <vt:lpstr>4) Swimming    a) Fish robot</vt:lpstr>
      <vt:lpstr>PowerPoint Presentation</vt:lpstr>
      <vt:lpstr>PowerPoint Presentation</vt:lpstr>
      <vt:lpstr>4) Swimming    b) Underwater glider robot</vt:lpstr>
      <vt:lpstr>PowerPoint Presentation</vt:lpstr>
      <vt:lpstr>PowerPoint Presentation</vt:lpstr>
      <vt:lpstr>5) Others     a) Kilobot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Locomotions &amp; Mechanical Design (2-ACTUATORS)</dc:title>
  <dc:creator/>
  <cp:lastModifiedBy>MUHAMMAD NAZHAN BIN RAMLI</cp:lastModifiedBy>
  <cp:revision>2</cp:revision>
  <dcterms:created xsi:type="dcterms:W3CDTF">2022-04-11T07:30:45Z</dcterms:created>
  <dcterms:modified xsi:type="dcterms:W3CDTF">2022-04-17T05:53:49Z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E7088375F84D4F768CE0C2EF3FC70DE3</vt:lpwstr>
  </property>
  <property fmtid="{D5CDD505-2E9C-101B-9397-08002B2CF9AE}" pid="3" name="KSOProductBuildVer">
    <vt:lpwstr>1033-11.2.0.11042</vt:lpwstr>
  </property>
</Properties>
</file>